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307" r:id="rId8"/>
    <p:sldId id="267" r:id="rId9"/>
    <p:sldId id="274" r:id="rId10"/>
    <p:sldId id="308" r:id="rId11"/>
    <p:sldId id="268" r:id="rId12"/>
    <p:sldId id="309" r:id="rId13"/>
    <p:sldId id="280" r:id="rId14"/>
    <p:sldId id="269" r:id="rId15"/>
    <p:sldId id="312" r:id="rId16"/>
    <p:sldId id="313" r:id="rId17"/>
    <p:sldId id="314" r:id="rId18"/>
    <p:sldId id="315" r:id="rId19"/>
  </p:sldIdLst>
  <p:sldSz cx="9144000" cy="5143500" type="screen16x9"/>
  <p:notesSz cx="6858000" cy="9144000"/>
  <p:embeddedFontLst>
    <p:embeddedFont>
      <p:font typeface="Zen Kaku Gothic Antique" panose="020B0604020202020204" charset="-128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Krona On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341A5F-A262-4616-BE34-45E836908D1B}" v="45" dt="2022-01-18T19:00:30.544"/>
  </p1510:revLst>
</p1510:revInfo>
</file>

<file path=ppt/tableStyles.xml><?xml version="1.0" encoding="utf-8"?>
<a:tblStyleLst xmlns:a="http://schemas.openxmlformats.org/drawingml/2006/main" def="{5DFAF336-486B-4E0A-92E4-833E91F9D28D}">
  <a:tblStyle styleId="{5DFAF336-486B-4E0A-92E4-833E91F9D2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0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HIAN FERNANDO TOHASA PASPUEZAN" userId="30153a5f-54b7-4abf-97bc-8351fd22c19f" providerId="ADAL" clId="{4F341A5F-A262-4616-BE34-45E836908D1B}"/>
    <pc:docChg chg="undo redo custSel addSld delSld modSld sldOrd delMainMaster">
      <pc:chgData name="CRISTHIAN FERNANDO TOHASA PASPUEZAN" userId="30153a5f-54b7-4abf-97bc-8351fd22c19f" providerId="ADAL" clId="{4F341A5F-A262-4616-BE34-45E836908D1B}" dt="2022-01-18T19:01:03.110" v="1119" actId="47"/>
      <pc:docMkLst>
        <pc:docMk/>
      </pc:docMkLst>
      <pc:sldChg chg="addSp delSp modSp mod">
        <pc:chgData name="CRISTHIAN FERNANDO TOHASA PASPUEZAN" userId="30153a5f-54b7-4abf-97bc-8351fd22c19f" providerId="ADAL" clId="{4F341A5F-A262-4616-BE34-45E836908D1B}" dt="2022-01-18T18:53:36.778" v="1058" actId="20577"/>
        <pc:sldMkLst>
          <pc:docMk/>
          <pc:sldMk cId="0" sldId="256"/>
        </pc:sldMkLst>
        <pc:spChg chg="add del">
          <ac:chgData name="CRISTHIAN FERNANDO TOHASA PASPUEZAN" userId="30153a5f-54b7-4abf-97bc-8351fd22c19f" providerId="ADAL" clId="{4F341A5F-A262-4616-BE34-45E836908D1B}" dt="2022-01-18T18:44:34.335" v="982" actId="22"/>
          <ac:spMkLst>
            <pc:docMk/>
            <pc:sldMk cId="0" sldId="256"/>
            <ac:spMk id="20" creationId="{C9A761A0-1AF6-4F2C-9393-BACE0E845D95}"/>
          </ac:spMkLst>
        </pc:spChg>
        <pc:spChg chg="mod">
          <ac:chgData name="CRISTHIAN FERNANDO TOHASA PASPUEZAN" userId="30153a5f-54b7-4abf-97bc-8351fd22c19f" providerId="ADAL" clId="{4F341A5F-A262-4616-BE34-45E836908D1B}" dt="2022-01-18T18:53:36.778" v="1058" actId="20577"/>
          <ac:spMkLst>
            <pc:docMk/>
            <pc:sldMk cId="0" sldId="256"/>
            <ac:spMk id="2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11.124" v="50" actId="20577"/>
          <ac:spMkLst>
            <pc:docMk/>
            <pc:sldMk cId="0" sldId="256"/>
            <ac:spMk id="274" creationId="{00000000-0000-0000-0000-000000000000}"/>
          </ac:spMkLst>
        </pc:spChg>
        <pc:picChg chg="add del mod">
          <ac:chgData name="CRISTHIAN FERNANDO TOHASA PASPUEZAN" userId="30153a5f-54b7-4abf-97bc-8351fd22c19f" providerId="ADAL" clId="{4F341A5F-A262-4616-BE34-45E836908D1B}" dt="2022-01-18T18:52:05.347" v="1020" actId="478"/>
          <ac:picMkLst>
            <pc:docMk/>
            <pc:sldMk cId="0" sldId="256"/>
            <ac:picMk id="4" creationId="{4BE8CB77-551B-4755-AF88-DB94018374E4}"/>
          </ac:picMkLst>
        </pc:picChg>
        <pc:picChg chg="del">
          <ac:chgData name="CRISTHIAN FERNANDO TOHASA PASPUEZAN" userId="30153a5f-54b7-4abf-97bc-8351fd22c19f" providerId="ADAL" clId="{4F341A5F-A262-4616-BE34-45E836908D1B}" dt="2022-01-18T17:29:36.609" v="0" actId="478"/>
          <ac:picMkLst>
            <pc:docMk/>
            <pc:sldMk cId="0" sldId="256"/>
            <ac:picMk id="275" creationId="{00000000-0000-0000-0000-000000000000}"/>
          </ac:picMkLst>
        </pc:picChg>
        <pc:picChg chg="add mod">
          <ac:chgData name="CRISTHIAN FERNANDO TOHASA PASPUEZAN" userId="30153a5f-54b7-4abf-97bc-8351fd22c19f" providerId="ADAL" clId="{4F341A5F-A262-4616-BE34-45E836908D1B}" dt="2022-01-18T18:52:43.410" v="1026" actId="732"/>
          <ac:picMkLst>
            <pc:docMk/>
            <pc:sldMk cId="0" sldId="256"/>
            <ac:picMk id="5122" creationId="{8F2A8609-2245-4306-AA96-8E75891BE5AF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7:30:16.022" v="51" actId="47"/>
        <pc:sldMkLst>
          <pc:docMk/>
          <pc:sldMk cId="0" sldId="257"/>
        </pc:sldMkLst>
      </pc:sldChg>
      <pc:sldChg chg="modSp mod">
        <pc:chgData name="CRISTHIAN FERNANDO TOHASA PASPUEZAN" userId="30153a5f-54b7-4abf-97bc-8351fd22c19f" providerId="ADAL" clId="{4F341A5F-A262-4616-BE34-45E836908D1B}" dt="2022-01-18T17:31:30.640" v="140" actId="20577"/>
        <pc:sldMkLst>
          <pc:docMk/>
          <pc:sldMk cId="0" sldId="258"/>
        </pc:sldMkLst>
        <pc:spChg chg="mod">
          <ac:chgData name="CRISTHIAN FERNANDO TOHASA PASPUEZAN" userId="30153a5f-54b7-4abf-97bc-8351fd22c19f" providerId="ADAL" clId="{4F341A5F-A262-4616-BE34-45E836908D1B}" dt="2022-01-18T17:31:23.854" v="137" actId="20577"/>
          <ac:spMkLst>
            <pc:docMk/>
            <pc:sldMk cId="0" sldId="258"/>
            <ac:spMk id="31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40.620" v="94" actId="20577"/>
          <ac:spMkLst>
            <pc:docMk/>
            <pc:sldMk cId="0" sldId="258"/>
            <ac:spMk id="31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9.248" v="139" actId="20577"/>
          <ac:spMkLst>
            <pc:docMk/>
            <pc:sldMk cId="0" sldId="258"/>
            <ac:spMk id="31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06.714" v="115" actId="20577"/>
          <ac:spMkLst>
            <pc:docMk/>
            <pc:sldMk cId="0" sldId="258"/>
            <ac:spMk id="31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7.241" v="138" actId="20577"/>
          <ac:spMkLst>
            <pc:docMk/>
            <pc:sldMk cId="0" sldId="258"/>
            <ac:spMk id="3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9.659" v="136" actId="14100"/>
          <ac:spMkLst>
            <pc:docMk/>
            <pc:sldMk cId="0" sldId="258"/>
            <ac:spMk id="3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30.640" v="140" actId="20577"/>
          <ac:spMkLst>
            <pc:docMk/>
            <pc:sldMk cId="0" sldId="258"/>
            <ac:spMk id="3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3.985" v="135" actId="20577"/>
          <ac:spMkLst>
            <pc:docMk/>
            <pc:sldMk cId="0" sldId="258"/>
            <ac:spMk id="320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8:54:29.046" v="1065" actId="732"/>
        <pc:sldMkLst>
          <pc:docMk/>
          <pc:sldMk cId="0" sldId="259"/>
        </pc:sldMkLst>
        <pc:spChg chg="mod">
          <ac:chgData name="CRISTHIAN FERNANDO TOHASA PASPUEZAN" userId="30153a5f-54b7-4abf-97bc-8351fd22c19f" providerId="ADAL" clId="{4F341A5F-A262-4616-BE34-45E836908D1B}" dt="2022-01-18T17:31:42.081" v="154" actId="20577"/>
          <ac:spMkLst>
            <pc:docMk/>
            <pc:sldMk cId="0" sldId="259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6.387" v="307" actId="20577"/>
          <ac:spMkLst>
            <pc:docMk/>
            <pc:sldMk cId="0" sldId="259"/>
            <ac:spMk id="338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4:29.046" v="1065" actId="732"/>
          <ac:picMkLst>
            <pc:docMk/>
            <pc:sldMk cId="0" sldId="259"/>
            <ac:picMk id="14" creationId="{C40CC379-BA21-4690-92C7-8E555FB64ECF}"/>
          </ac:picMkLst>
        </pc:picChg>
        <pc:picChg chg="del">
          <ac:chgData name="CRISTHIAN FERNANDO TOHASA PASPUEZAN" userId="30153a5f-54b7-4abf-97bc-8351fd22c19f" providerId="ADAL" clId="{4F341A5F-A262-4616-BE34-45E836908D1B}" dt="2022-01-18T17:31:45.093" v="155" actId="478"/>
          <ac:picMkLst>
            <pc:docMk/>
            <pc:sldMk cId="0" sldId="259"/>
            <ac:picMk id="340" creationId="{00000000-0000-0000-0000-000000000000}"/>
          </ac:picMkLst>
        </pc:picChg>
      </pc:sldChg>
      <pc:sldChg chg="modSp mod">
        <pc:chgData name="CRISTHIAN FERNANDO TOHASA PASPUEZAN" userId="30153a5f-54b7-4abf-97bc-8351fd22c19f" providerId="ADAL" clId="{4F341A5F-A262-4616-BE34-45E836908D1B}" dt="2022-01-18T17:40:24.048" v="209" actId="403"/>
        <pc:sldMkLst>
          <pc:docMk/>
          <pc:sldMk cId="0" sldId="260"/>
        </pc:sldMkLst>
        <pc:spChg chg="mod">
          <ac:chgData name="CRISTHIAN FERNANDO TOHASA PASPUEZAN" userId="30153a5f-54b7-4abf-97bc-8351fd22c19f" providerId="ADAL" clId="{4F341A5F-A262-4616-BE34-45E836908D1B}" dt="2022-01-18T17:40:24.048" v="209" actId="403"/>
          <ac:spMkLst>
            <pc:docMk/>
            <pc:sldMk cId="0" sldId="260"/>
            <ac:spMk id="346" creationId="{00000000-0000-0000-0000-000000000000}"/>
          </ac:spMkLst>
        </pc:spChg>
      </pc:sldChg>
      <pc:sldChg chg="modSp mod">
        <pc:chgData name="CRISTHIAN FERNANDO TOHASA PASPUEZAN" userId="30153a5f-54b7-4abf-97bc-8351fd22c19f" providerId="ADAL" clId="{4F341A5F-A262-4616-BE34-45E836908D1B}" dt="2022-01-18T17:40:04.602" v="205" actId="14100"/>
        <pc:sldMkLst>
          <pc:docMk/>
          <pc:sldMk cId="0" sldId="261"/>
        </pc:sldMkLst>
        <pc:spChg chg="mod">
          <ac:chgData name="CRISTHIAN FERNANDO TOHASA PASPUEZAN" userId="30153a5f-54b7-4abf-97bc-8351fd22c19f" providerId="ADAL" clId="{4F341A5F-A262-4616-BE34-45E836908D1B}" dt="2022-01-18T17:39:43.496" v="203" actId="20577"/>
          <ac:spMkLst>
            <pc:docMk/>
            <pc:sldMk cId="0" sldId="261"/>
            <ac:spMk id="3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0:04.602" v="205" actId="14100"/>
          <ac:spMkLst>
            <pc:docMk/>
            <pc:sldMk cId="0" sldId="261"/>
            <ac:spMk id="355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7:45:41.626" v="285" actId="732"/>
        <pc:sldMkLst>
          <pc:docMk/>
          <pc:sldMk cId="0" sldId="262"/>
        </pc:sldMkLst>
        <pc:spChg chg="mod">
          <ac:chgData name="CRISTHIAN FERNANDO TOHASA PASPUEZAN" userId="30153a5f-54b7-4abf-97bc-8351fd22c19f" providerId="ADAL" clId="{4F341A5F-A262-4616-BE34-45E836908D1B}" dt="2022-01-18T17:41:09.696" v="223" actId="20577"/>
          <ac:spMkLst>
            <pc:docMk/>
            <pc:sldMk cId="0" sldId="262"/>
            <ac:spMk id="36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3.261" v="244" actId="20577"/>
          <ac:spMkLst>
            <pc:docMk/>
            <pc:sldMk cId="0" sldId="262"/>
            <ac:spMk id="3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49.398" v="243" actId="1076"/>
          <ac:spMkLst>
            <pc:docMk/>
            <pc:sldMk cId="0" sldId="262"/>
            <ac:spMk id="3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5.683" v="245" actId="20577"/>
          <ac:spMkLst>
            <pc:docMk/>
            <pc:sldMk cId="0" sldId="262"/>
            <ac:spMk id="3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2:07.370" v="263" actId="1076"/>
          <ac:spMkLst>
            <pc:docMk/>
            <pc:sldMk cId="0" sldId="262"/>
            <ac:spMk id="375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7:42:48.219" v="269" actId="14100"/>
          <ac:picMkLst>
            <pc:docMk/>
            <pc:sldMk cId="0" sldId="262"/>
            <ac:picMk id="3" creationId="{EDF46F8E-FD64-4D77-85B5-113944B71C50}"/>
          </ac:picMkLst>
        </pc:picChg>
        <pc:picChg chg="add mod modCrop">
          <ac:chgData name="CRISTHIAN FERNANDO TOHASA PASPUEZAN" userId="30153a5f-54b7-4abf-97bc-8351fd22c19f" providerId="ADAL" clId="{4F341A5F-A262-4616-BE34-45E836908D1B}" dt="2022-01-18T17:45:41.626" v="285" actId="732"/>
          <ac:picMkLst>
            <pc:docMk/>
            <pc:sldMk cId="0" sldId="262"/>
            <ac:picMk id="5" creationId="{6FCE1010-BC3A-416E-A484-0EC91CF5EA7C}"/>
          </ac:picMkLst>
        </pc:picChg>
        <pc:picChg chg="del">
          <ac:chgData name="CRISTHIAN FERNANDO TOHASA PASPUEZAN" userId="30153a5f-54b7-4abf-97bc-8351fd22c19f" providerId="ADAL" clId="{4F341A5F-A262-4616-BE34-45E836908D1B}" dt="2022-01-18T17:41:30.062" v="225" actId="478"/>
          <ac:picMkLst>
            <pc:docMk/>
            <pc:sldMk cId="0" sldId="262"/>
            <ac:picMk id="365" creationId="{00000000-0000-0000-0000-000000000000}"/>
          </ac:picMkLst>
        </pc:picChg>
        <pc:picChg chg="del">
          <ac:chgData name="CRISTHIAN FERNANDO TOHASA PASPUEZAN" userId="30153a5f-54b7-4abf-97bc-8351fd22c19f" providerId="ADAL" clId="{4F341A5F-A262-4616-BE34-45E836908D1B}" dt="2022-01-18T17:41:28.998" v="224" actId="478"/>
          <ac:picMkLst>
            <pc:docMk/>
            <pc:sldMk cId="0" sldId="262"/>
            <ac:picMk id="366" creationId="{00000000-0000-0000-0000-000000000000}"/>
          </ac:picMkLst>
        </pc:picChg>
      </pc:sldChg>
      <pc:sldChg chg="addSp delSp modSp del mod">
        <pc:chgData name="CRISTHIAN FERNANDO TOHASA PASPUEZAN" userId="30153a5f-54b7-4abf-97bc-8351fd22c19f" providerId="ADAL" clId="{4F341A5F-A262-4616-BE34-45E836908D1B}" dt="2022-01-18T18:33:28.826" v="843" actId="47"/>
        <pc:sldMkLst>
          <pc:docMk/>
          <pc:sldMk cId="0" sldId="263"/>
        </pc:sldMkLst>
        <pc:spChg chg="add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" creationId="{972D6EE9-E7FF-4DE9-A46E-DB5AC7DE1637}"/>
          </ac:spMkLst>
        </pc:spChg>
        <pc:spChg chg="mod">
          <ac:chgData name="CRISTHIAN FERNANDO TOHASA PASPUEZAN" userId="30153a5f-54b7-4abf-97bc-8351fd22c19f" providerId="ADAL" clId="{4F341A5F-A262-4616-BE34-45E836908D1B}" dt="2022-01-18T17:56:02.940" v="522" actId="20577"/>
          <ac:spMkLst>
            <pc:docMk/>
            <pc:sldMk cId="0" sldId="263"/>
            <ac:spMk id="382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84" creationId="{00000000-0000-0000-0000-000000000000}"/>
          </ac:spMkLst>
        </pc:spChg>
        <pc:graphicFrameChg chg="add mod">
          <ac:chgData name="CRISTHIAN FERNANDO TOHASA PASPUEZAN" userId="30153a5f-54b7-4abf-97bc-8351fd22c19f" providerId="ADAL" clId="{4F341A5F-A262-4616-BE34-45E836908D1B}" dt="2022-01-18T18:31:39.969" v="781" actId="1076"/>
          <ac:graphicFrameMkLst>
            <pc:docMk/>
            <pc:sldMk cId="0" sldId="263"/>
            <ac:graphicFrameMk id="4" creationId="{B4057BE8-A8B2-468F-BB7F-0FE40ED7D3C7}"/>
          </ac:graphicFrameMkLst>
        </pc:graphicFrameChg>
        <pc:picChg chg="add del mod">
          <ac:chgData name="CRISTHIAN FERNANDO TOHASA PASPUEZAN" userId="30153a5f-54b7-4abf-97bc-8351fd22c19f" providerId="ADAL" clId="{4F341A5F-A262-4616-BE34-45E836908D1B}" dt="2022-01-18T17:56:00.110" v="517"/>
          <ac:picMkLst>
            <pc:docMk/>
            <pc:sldMk cId="0" sldId="263"/>
            <ac:picMk id="7" creationId="{C929C200-C8CF-4AE5-B87E-8FE5442048E0}"/>
          </ac:picMkLst>
        </pc:picChg>
        <pc:picChg chg="del">
          <ac:chgData name="CRISTHIAN FERNANDO TOHASA PASPUEZAN" userId="30153a5f-54b7-4abf-97bc-8351fd22c19f" providerId="ADAL" clId="{4F341A5F-A262-4616-BE34-45E836908D1B}" dt="2022-01-18T18:30:52.432" v="778" actId="478"/>
          <ac:picMkLst>
            <pc:docMk/>
            <pc:sldMk cId="0" sldId="263"/>
            <ac:picMk id="38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1.487" v="844" actId="47"/>
        <pc:sldMkLst>
          <pc:docMk/>
          <pc:sldMk cId="0" sldId="264"/>
        </pc:sldMkLst>
      </pc:sldChg>
      <pc:sldChg chg="delSp del mod">
        <pc:chgData name="CRISTHIAN FERNANDO TOHASA PASPUEZAN" userId="30153a5f-54b7-4abf-97bc-8351fd22c19f" providerId="ADAL" clId="{4F341A5F-A262-4616-BE34-45E836908D1B}" dt="2022-01-18T18:33:32.634" v="845" actId="47"/>
        <pc:sldMkLst>
          <pc:docMk/>
          <pc:sldMk cId="0" sldId="265"/>
        </pc:sldMkLst>
        <pc:picChg chg="del">
          <ac:chgData name="CRISTHIAN FERNANDO TOHASA PASPUEZAN" userId="30153a5f-54b7-4abf-97bc-8351fd22c19f" providerId="ADAL" clId="{4F341A5F-A262-4616-BE34-45E836908D1B}" dt="2022-01-18T18:29:08.531" v="738" actId="478"/>
          <ac:picMkLst>
            <pc:docMk/>
            <pc:sldMk cId="0" sldId="265"/>
            <ac:picMk id="41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3.870" v="846" actId="47"/>
        <pc:sldMkLst>
          <pc:docMk/>
          <pc:sldMk cId="0" sldId="266"/>
        </pc:sldMkLst>
      </pc:sldChg>
      <pc:sldChg chg="modSp mod ord">
        <pc:chgData name="CRISTHIAN FERNANDO TOHASA PASPUEZAN" userId="30153a5f-54b7-4abf-97bc-8351fd22c19f" providerId="ADAL" clId="{4F341A5F-A262-4616-BE34-45E836908D1B}" dt="2022-01-18T17:56:06.446" v="524" actId="20577"/>
        <pc:sldMkLst>
          <pc:docMk/>
          <pc:sldMk cId="0" sldId="267"/>
        </pc:sldMkLst>
        <pc:spChg chg="mod">
          <ac:chgData name="CRISTHIAN FERNANDO TOHASA PASPUEZAN" userId="30153a5f-54b7-4abf-97bc-8351fd22c19f" providerId="ADAL" clId="{4F341A5F-A262-4616-BE34-45E836908D1B}" dt="2022-01-18T17:47:22.053" v="348" actId="20577"/>
          <ac:spMkLst>
            <pc:docMk/>
            <pc:sldMk cId="0" sldId="267"/>
            <ac:spMk id="43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26.627" v="353" actId="20577"/>
          <ac:spMkLst>
            <pc:docMk/>
            <pc:sldMk cId="0" sldId="267"/>
            <ac:spMk id="44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0.359" v="354" actId="20577"/>
          <ac:spMkLst>
            <pc:docMk/>
            <pc:sldMk cId="0" sldId="267"/>
            <ac:spMk id="44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3.879" v="355" actId="20577"/>
          <ac:spMkLst>
            <pc:docMk/>
            <pc:sldMk cId="0" sldId="267"/>
            <ac:spMk id="44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6:06.446" v="524" actId="20577"/>
          <ac:spMkLst>
            <pc:docMk/>
            <pc:sldMk cId="0" sldId="267"/>
            <ac:spMk id="44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8:59.791" v="393" actId="403"/>
          <ac:spMkLst>
            <pc:docMk/>
            <pc:sldMk cId="0" sldId="267"/>
            <ac:spMk id="44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54.740" v="323" actId="20577"/>
          <ac:spMkLst>
            <pc:docMk/>
            <pc:sldMk cId="0" sldId="267"/>
            <ac:spMk id="44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35.227" v="426" actId="123"/>
          <ac:spMkLst>
            <pc:docMk/>
            <pc:sldMk cId="0" sldId="267"/>
            <ac:spMk id="4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01.287" v="330" actId="20577"/>
          <ac:spMkLst>
            <pc:docMk/>
            <pc:sldMk cId="0" sldId="267"/>
            <ac:spMk id="4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58.808" v="453" actId="404"/>
          <ac:spMkLst>
            <pc:docMk/>
            <pc:sldMk cId="0" sldId="267"/>
            <ac:spMk id="4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8.931" v="347" actId="20577"/>
          <ac:spMkLst>
            <pc:docMk/>
            <pc:sldMk cId="0" sldId="267"/>
            <ac:spMk id="4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0:12.858" v="474" actId="123"/>
          <ac:spMkLst>
            <pc:docMk/>
            <pc:sldMk cId="0" sldId="267"/>
            <ac:spMk id="4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5.795" v="342" actId="20577"/>
          <ac:spMkLst>
            <pc:docMk/>
            <pc:sldMk cId="0" sldId="267"/>
            <ac:spMk id="452" creationId="{00000000-0000-0000-0000-000000000000}"/>
          </ac:spMkLst>
        </pc:spChg>
      </pc:sldChg>
      <pc:sldChg chg="addSp delSp modSp mod ord">
        <pc:chgData name="CRISTHIAN FERNANDO TOHASA PASPUEZAN" userId="30153a5f-54b7-4abf-97bc-8351fd22c19f" providerId="ADAL" clId="{4F341A5F-A262-4616-BE34-45E836908D1B}" dt="2022-01-18T18:38:26.081" v="980" actId="20577"/>
        <pc:sldMkLst>
          <pc:docMk/>
          <pc:sldMk cId="0" sldId="268"/>
        </pc:sldMkLst>
        <pc:spChg chg="mod">
          <ac:chgData name="CRISTHIAN FERNANDO TOHASA PASPUEZAN" userId="30153a5f-54b7-4abf-97bc-8351fd22c19f" providerId="ADAL" clId="{4F341A5F-A262-4616-BE34-45E836908D1B}" dt="2022-01-18T18:00:40.634" v="636" actId="20577"/>
          <ac:spMkLst>
            <pc:docMk/>
            <pc:sldMk cId="0" sldId="268"/>
            <ac:spMk id="465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21.012" v="976" actId="20577"/>
          <ac:spMkLst>
            <pc:docMk/>
            <pc:sldMk cId="0" sldId="268"/>
            <ac:spMk id="46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08.234" v="802" actId="20577"/>
          <ac:spMkLst>
            <pc:docMk/>
            <pc:sldMk cId="0" sldId="268"/>
            <ac:spMk id="46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6.081" v="980" actId="20577"/>
          <ac:spMkLst>
            <pc:docMk/>
            <pc:sldMk cId="0" sldId="268"/>
            <ac:spMk id="46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9.215" v="839" actId="20577"/>
          <ac:spMkLst>
            <pc:docMk/>
            <pc:sldMk cId="0" sldId="268"/>
            <ac:spMk id="46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2.362" v="977" actId="20577"/>
          <ac:spMkLst>
            <pc:docMk/>
            <pc:sldMk cId="0" sldId="268"/>
            <ac:spMk id="47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30.085" v="828" actId="20577"/>
          <ac:spMkLst>
            <pc:docMk/>
            <pc:sldMk cId="0" sldId="268"/>
            <ac:spMk id="471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19.687" v="975" actId="20577"/>
          <ac:spMkLst>
            <pc:docMk/>
            <pc:sldMk cId="0" sldId="268"/>
            <ac:spMk id="4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16.278" v="815" actId="20577"/>
          <ac:spMkLst>
            <pc:docMk/>
            <pc:sldMk cId="0" sldId="268"/>
            <ac:spMk id="4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4.811" v="979" actId="20577"/>
          <ac:spMkLst>
            <pc:docMk/>
            <pc:sldMk cId="0" sldId="268"/>
            <ac:spMk id="4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5.404" v="833" actId="20577"/>
          <ac:spMkLst>
            <pc:docMk/>
            <pc:sldMk cId="0" sldId="268"/>
            <ac:spMk id="47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3.608" v="978" actId="20577"/>
          <ac:spMkLst>
            <pc:docMk/>
            <pc:sldMk cId="0" sldId="268"/>
            <ac:spMk id="47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23.053" v="821" actId="20577"/>
          <ac:spMkLst>
            <pc:docMk/>
            <pc:sldMk cId="0" sldId="268"/>
            <ac:spMk id="477" creationId="{00000000-0000-0000-0000-000000000000}"/>
          </ac:spMkLst>
        </pc:spChg>
      </pc:sldChg>
      <pc:sldChg chg="modSp mod ord">
        <pc:chgData name="CRISTHIAN FERNANDO TOHASA PASPUEZAN" userId="30153a5f-54b7-4abf-97bc-8351fd22c19f" providerId="ADAL" clId="{4F341A5F-A262-4616-BE34-45E836908D1B}" dt="2022-01-18T18:35:46.051" v="932" actId="20577"/>
        <pc:sldMkLst>
          <pc:docMk/>
          <pc:sldMk cId="0" sldId="269"/>
        </pc:sldMkLst>
        <pc:spChg chg="mod">
          <ac:chgData name="CRISTHIAN FERNANDO TOHASA PASPUEZAN" userId="30153a5f-54b7-4abf-97bc-8351fd22c19f" providerId="ADAL" clId="{4F341A5F-A262-4616-BE34-45E836908D1B}" dt="2022-01-18T18:35:46.051" v="932" actId="20577"/>
          <ac:spMkLst>
            <pc:docMk/>
            <pc:sldMk cId="0" sldId="269"/>
            <ac:spMk id="497" creationId="{00000000-0000-0000-0000-000000000000}"/>
          </ac:spMkLst>
        </pc:spChg>
        <pc:graphicFrameChg chg="mod modGraphic">
          <ac:chgData name="CRISTHIAN FERNANDO TOHASA PASPUEZAN" userId="30153a5f-54b7-4abf-97bc-8351fd22c19f" providerId="ADAL" clId="{4F341A5F-A262-4616-BE34-45E836908D1B}" dt="2022-01-18T18:30:42.189" v="777" actId="20577"/>
          <ac:graphicFrameMkLst>
            <pc:docMk/>
            <pc:sldMk cId="0" sldId="269"/>
            <ac:graphicFrameMk id="498" creationId="{00000000-0000-0000-0000-000000000000}"/>
          </ac:graphicFrameMkLst>
        </pc:graphicFrameChg>
      </pc:sldChg>
      <pc:sldChg chg="add del">
        <pc:chgData name="CRISTHIAN FERNANDO TOHASA PASPUEZAN" userId="30153a5f-54b7-4abf-97bc-8351fd22c19f" providerId="ADAL" clId="{4F341A5F-A262-4616-BE34-45E836908D1B}" dt="2022-01-18T18:34:44.409" v="877" actId="47"/>
        <pc:sldMkLst>
          <pc:docMk/>
          <pc:sldMk cId="0" sldId="270"/>
        </pc:sldMkLst>
      </pc:sldChg>
      <pc:sldChg chg="addSp delSp del mod">
        <pc:chgData name="CRISTHIAN FERNANDO TOHASA PASPUEZAN" userId="30153a5f-54b7-4abf-97bc-8351fd22c19f" providerId="ADAL" clId="{4F341A5F-A262-4616-BE34-45E836908D1B}" dt="2022-01-18T18:33:35.286" v="847" actId="47"/>
        <pc:sldMkLst>
          <pc:docMk/>
          <pc:sldMk cId="0" sldId="271"/>
        </pc:sldMkLst>
        <pc:picChg chg="add del">
          <ac:chgData name="CRISTHIAN FERNANDO TOHASA PASPUEZAN" userId="30153a5f-54b7-4abf-97bc-8351fd22c19f" providerId="ADAL" clId="{4F341A5F-A262-4616-BE34-45E836908D1B}" dt="2022-01-18T18:04:24.836" v="728" actId="478"/>
          <ac:picMkLst>
            <pc:docMk/>
            <pc:sldMk cId="0" sldId="271"/>
            <ac:picMk id="52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6.824" v="848" actId="47"/>
        <pc:sldMkLst>
          <pc:docMk/>
          <pc:sldMk cId="0" sldId="272"/>
        </pc:sldMkLst>
      </pc:sldChg>
      <pc:sldChg chg="del">
        <pc:chgData name="CRISTHIAN FERNANDO TOHASA PASPUEZAN" userId="30153a5f-54b7-4abf-97bc-8351fd22c19f" providerId="ADAL" clId="{4F341A5F-A262-4616-BE34-45E836908D1B}" dt="2022-01-18T18:33:38.807" v="849" actId="47"/>
        <pc:sldMkLst>
          <pc:docMk/>
          <pc:sldMk cId="0" sldId="273"/>
        </pc:sldMkLst>
      </pc:sldChg>
      <pc:sldChg chg="addSp delSp modSp mod ord">
        <pc:chgData name="CRISTHIAN FERNANDO TOHASA PASPUEZAN" userId="30153a5f-54b7-4abf-97bc-8351fd22c19f" providerId="ADAL" clId="{4F341A5F-A262-4616-BE34-45E836908D1B}" dt="2022-01-18T18:28:25.144" v="737" actId="1076"/>
        <pc:sldMkLst>
          <pc:docMk/>
          <pc:sldMk cId="0" sldId="274"/>
        </pc:sldMkLst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28:18.839" v="736" actId="1076"/>
          <ac:spMkLst>
            <pc:docMk/>
            <pc:sldMk cId="0" sldId="274"/>
            <ac:spMk id="623" creationId="{00000000-0000-0000-0000-000000000000}"/>
          </ac:spMkLst>
        </pc:spChg>
        <pc:grpChg chg="mod">
          <ac:chgData name="CRISTHIAN FERNANDO TOHASA PASPUEZAN" userId="30153a5f-54b7-4abf-97bc-8351fd22c19f" providerId="ADAL" clId="{4F341A5F-A262-4616-BE34-45E836908D1B}" dt="2022-01-18T18:28:25.144" v="737" actId="1076"/>
          <ac:grpSpMkLst>
            <pc:docMk/>
            <pc:sldMk cId="0" sldId="274"/>
            <ac:grpSpMk id="616" creationId="{00000000-0000-0000-0000-000000000000}"/>
          </ac:grpSpMkLst>
        </pc:grpChg>
        <pc:picChg chg="add mod ord">
          <ac:chgData name="CRISTHIAN FERNANDO TOHASA PASPUEZAN" userId="30153a5f-54b7-4abf-97bc-8351fd22c19f" providerId="ADAL" clId="{4F341A5F-A262-4616-BE34-45E836908D1B}" dt="2022-01-18T18:28:00.244" v="735" actId="1076"/>
          <ac:picMkLst>
            <pc:docMk/>
            <pc:sldMk cId="0" sldId="274"/>
            <ac:picMk id="3" creationId="{D1F218FB-0D91-41E8-B363-12AF0720D583}"/>
          </ac:picMkLst>
        </pc:picChg>
        <pc:picChg chg="add del mod ord">
          <ac:chgData name="CRISTHIAN FERNANDO TOHASA PASPUEZAN" userId="30153a5f-54b7-4abf-97bc-8351fd22c19f" providerId="ADAL" clId="{4F341A5F-A262-4616-BE34-45E836908D1B}" dt="2022-01-18T18:27:19.483" v="729" actId="478"/>
          <ac:picMkLst>
            <pc:docMk/>
            <pc:sldMk cId="0" sldId="274"/>
            <ac:picMk id="10" creationId="{41D53E10-07E1-43CC-A7C6-69F03D0692AF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4:12.288" v="862" actId="47"/>
        <pc:sldMkLst>
          <pc:docMk/>
          <pc:sldMk cId="0" sldId="275"/>
        </pc:sldMkLst>
      </pc:sldChg>
      <pc:sldChg chg="del">
        <pc:chgData name="CRISTHIAN FERNANDO TOHASA PASPUEZAN" userId="30153a5f-54b7-4abf-97bc-8351fd22c19f" providerId="ADAL" clId="{4F341A5F-A262-4616-BE34-45E836908D1B}" dt="2022-01-18T18:33:40.156" v="850" actId="47"/>
        <pc:sldMkLst>
          <pc:docMk/>
          <pc:sldMk cId="0" sldId="276"/>
        </pc:sldMkLst>
      </pc:sldChg>
      <pc:sldChg chg="del">
        <pc:chgData name="CRISTHIAN FERNANDO TOHASA PASPUEZAN" userId="30153a5f-54b7-4abf-97bc-8351fd22c19f" providerId="ADAL" clId="{4F341A5F-A262-4616-BE34-45E836908D1B}" dt="2022-01-18T18:33:41.204" v="851" actId="47"/>
        <pc:sldMkLst>
          <pc:docMk/>
          <pc:sldMk cId="0" sldId="277"/>
        </pc:sldMkLst>
      </pc:sldChg>
      <pc:sldChg chg="add del">
        <pc:chgData name="CRISTHIAN FERNANDO TOHASA PASPUEZAN" userId="30153a5f-54b7-4abf-97bc-8351fd22c19f" providerId="ADAL" clId="{4F341A5F-A262-4616-BE34-45E836908D1B}" dt="2022-01-18T18:34:13.399" v="863" actId="47"/>
        <pc:sldMkLst>
          <pc:docMk/>
          <pc:sldMk cId="0" sldId="278"/>
        </pc:sldMkLst>
      </pc:sldChg>
      <pc:sldChg chg="add del">
        <pc:chgData name="CRISTHIAN FERNANDO TOHASA PASPUEZAN" userId="30153a5f-54b7-4abf-97bc-8351fd22c19f" providerId="ADAL" clId="{4F341A5F-A262-4616-BE34-45E836908D1B}" dt="2022-01-18T18:34:14.263" v="864" actId="47"/>
        <pc:sldMkLst>
          <pc:docMk/>
          <pc:sldMk cId="0" sldId="279"/>
        </pc:sldMkLst>
      </pc:sldChg>
      <pc:sldChg chg="modSp add del mod ord">
        <pc:chgData name="CRISTHIAN FERNANDO TOHASA PASPUEZAN" userId="30153a5f-54b7-4abf-97bc-8351fd22c19f" providerId="ADAL" clId="{4F341A5F-A262-4616-BE34-45E836908D1B}" dt="2022-01-18T18:45:35.763" v="1013"/>
        <pc:sldMkLst>
          <pc:docMk/>
          <pc:sldMk cId="0" sldId="280"/>
        </pc:sldMkLst>
        <pc:spChg chg="mod">
          <ac:chgData name="CRISTHIAN FERNANDO TOHASA PASPUEZAN" userId="30153a5f-54b7-4abf-97bc-8351fd22c19f" providerId="ADAL" clId="{4F341A5F-A262-4616-BE34-45E836908D1B}" dt="2022-01-18T18:35:35.885" v="912" actId="20577"/>
          <ac:spMkLst>
            <pc:docMk/>
            <pc:sldMk cId="0" sldId="280"/>
            <ac:spMk id="8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17.509" v="994" actId="20577"/>
          <ac:spMkLst>
            <pc:docMk/>
            <pc:sldMk cId="0" sldId="280"/>
            <ac:spMk id="8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2.317" v="951" actId="20577"/>
          <ac:spMkLst>
            <pc:docMk/>
            <pc:sldMk cId="0" sldId="280"/>
            <ac:spMk id="8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35.763" v="1013"/>
          <ac:spMkLst>
            <pc:docMk/>
            <pc:sldMk cId="0" sldId="280"/>
            <ac:spMk id="8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4.142" v="960" actId="20577"/>
          <ac:spMkLst>
            <pc:docMk/>
            <pc:sldMk cId="0" sldId="280"/>
            <ac:spMk id="8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1.422" v="995"/>
          <ac:spMkLst>
            <pc:docMk/>
            <pc:sldMk cId="0" sldId="280"/>
            <ac:spMk id="85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7.172" v="954" actId="20577"/>
          <ac:spMkLst>
            <pc:docMk/>
            <pc:sldMk cId="0" sldId="280"/>
            <ac:spMk id="85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7.165" v="1012" actId="20577"/>
          <ac:spMkLst>
            <pc:docMk/>
            <pc:sldMk cId="0" sldId="280"/>
            <ac:spMk id="85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0.805" v="957" actId="20577"/>
          <ac:spMkLst>
            <pc:docMk/>
            <pc:sldMk cId="0" sldId="280"/>
            <ac:spMk id="855" creationId="{00000000-0000-0000-0000-000000000000}"/>
          </ac:spMkLst>
        </pc:spChg>
      </pc:sldChg>
      <pc:sldChg chg="add del">
        <pc:chgData name="CRISTHIAN FERNANDO TOHASA PASPUEZAN" userId="30153a5f-54b7-4abf-97bc-8351fd22c19f" providerId="ADAL" clId="{4F341A5F-A262-4616-BE34-45E836908D1B}" dt="2022-01-18T18:34:38.528" v="873" actId="47"/>
        <pc:sldMkLst>
          <pc:docMk/>
          <pc:sldMk cId="0" sldId="281"/>
        </pc:sldMkLst>
      </pc:sldChg>
      <pc:sldChg chg="del">
        <pc:chgData name="CRISTHIAN FERNANDO TOHASA PASPUEZAN" userId="30153a5f-54b7-4abf-97bc-8351fd22c19f" providerId="ADAL" clId="{4F341A5F-A262-4616-BE34-45E836908D1B}" dt="2022-01-18T18:34:39.356" v="874" actId="47"/>
        <pc:sldMkLst>
          <pc:docMk/>
          <pc:sldMk cId="0" sldId="282"/>
        </pc:sldMkLst>
      </pc:sldChg>
      <pc:sldChg chg="del">
        <pc:chgData name="CRISTHIAN FERNANDO TOHASA PASPUEZAN" userId="30153a5f-54b7-4abf-97bc-8351fd22c19f" providerId="ADAL" clId="{4F341A5F-A262-4616-BE34-45E836908D1B}" dt="2022-01-18T18:34:42.515" v="876" actId="47"/>
        <pc:sldMkLst>
          <pc:docMk/>
          <pc:sldMk cId="0" sldId="283"/>
        </pc:sldMkLst>
      </pc:sldChg>
      <pc:sldChg chg="del">
        <pc:chgData name="CRISTHIAN FERNANDO TOHASA PASPUEZAN" userId="30153a5f-54b7-4abf-97bc-8351fd22c19f" providerId="ADAL" clId="{4F341A5F-A262-4616-BE34-45E836908D1B}" dt="2022-01-18T18:34:41.169" v="875" actId="47"/>
        <pc:sldMkLst>
          <pc:docMk/>
          <pc:sldMk cId="0" sldId="284"/>
        </pc:sldMkLst>
      </pc:sldChg>
      <pc:sldChg chg="addSp delSp modSp del mod">
        <pc:chgData name="CRISTHIAN FERNANDO TOHASA PASPUEZAN" userId="30153a5f-54b7-4abf-97bc-8351fd22c19f" providerId="ADAL" clId="{4F341A5F-A262-4616-BE34-45E836908D1B}" dt="2022-01-18T19:01:03.110" v="1119" actId="47"/>
        <pc:sldMkLst>
          <pc:docMk/>
          <pc:sldMk cId="0" sldId="285"/>
        </pc:sldMkLst>
        <pc:spChg chg="add del mod">
          <ac:chgData name="CRISTHIAN FERNANDO TOHASA PASPUEZAN" userId="30153a5f-54b7-4abf-97bc-8351fd22c19f" providerId="ADAL" clId="{4F341A5F-A262-4616-BE34-45E836908D1B}" dt="2022-01-18T18:58:10.882" v="1089" actId="478"/>
          <ac:spMkLst>
            <pc:docMk/>
            <pc:sldMk cId="0" sldId="285"/>
            <ac:spMk id="3" creationId="{FD8CFC8D-8CE3-4AEC-8018-2272EF432B2D}"/>
          </ac:spMkLst>
        </pc:spChg>
        <pc:spChg chg="del mod">
          <ac:chgData name="CRISTHIAN FERNANDO TOHASA PASPUEZAN" userId="30153a5f-54b7-4abf-97bc-8351fd22c19f" providerId="ADAL" clId="{4F341A5F-A262-4616-BE34-45E836908D1B}" dt="2022-01-18T18:58:35.903" v="1093" actId="478"/>
          <ac:spMkLst>
            <pc:docMk/>
            <pc:sldMk cId="0" sldId="285"/>
            <ac:spMk id="958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8:58:08.781" v="1088" actId="478"/>
          <ac:spMkLst>
            <pc:docMk/>
            <pc:sldMk cId="0" sldId="285"/>
            <ac:spMk id="95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54.342" v="1086" actId="732"/>
          <ac:picMkLst>
            <pc:docMk/>
            <pc:sldMk cId="0" sldId="285"/>
            <ac:picMk id="38" creationId="{9F7C23D1-94A9-46C7-AAF6-9D409B247A61}"/>
          </ac:picMkLst>
        </pc:picChg>
        <pc:picChg chg="del">
          <ac:chgData name="CRISTHIAN FERNANDO TOHASA PASPUEZAN" userId="30153a5f-54b7-4abf-97bc-8351fd22c19f" providerId="ADAL" clId="{4F341A5F-A262-4616-BE34-45E836908D1B}" dt="2022-01-18T18:57:37.882" v="1081" actId="478"/>
          <ac:picMkLst>
            <pc:docMk/>
            <pc:sldMk cId="0" sldId="285"/>
            <ac:picMk id="95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4:45.802" v="878" actId="47"/>
        <pc:sldMkLst>
          <pc:docMk/>
          <pc:sldMk cId="0" sldId="286"/>
        </pc:sldMkLst>
      </pc:sldChg>
      <pc:sldChg chg="del">
        <pc:chgData name="CRISTHIAN FERNANDO TOHASA PASPUEZAN" userId="30153a5f-54b7-4abf-97bc-8351fd22c19f" providerId="ADAL" clId="{4F341A5F-A262-4616-BE34-45E836908D1B}" dt="2022-01-18T18:34:46.870" v="879" actId="47"/>
        <pc:sldMkLst>
          <pc:docMk/>
          <pc:sldMk cId="0" sldId="287"/>
        </pc:sldMkLst>
      </pc:sldChg>
      <pc:sldChg chg="del">
        <pc:chgData name="CRISTHIAN FERNANDO TOHASA PASPUEZAN" userId="30153a5f-54b7-4abf-97bc-8351fd22c19f" providerId="ADAL" clId="{4F341A5F-A262-4616-BE34-45E836908D1B}" dt="2022-01-18T18:34:49.979" v="881" actId="47"/>
        <pc:sldMkLst>
          <pc:docMk/>
          <pc:sldMk cId="0" sldId="288"/>
        </pc:sldMkLst>
      </pc:sldChg>
      <pc:sldChg chg="del">
        <pc:chgData name="CRISTHIAN FERNANDO TOHASA PASPUEZAN" userId="30153a5f-54b7-4abf-97bc-8351fd22c19f" providerId="ADAL" clId="{4F341A5F-A262-4616-BE34-45E836908D1B}" dt="2022-01-18T18:34:47.996" v="880" actId="47"/>
        <pc:sldMkLst>
          <pc:docMk/>
          <pc:sldMk cId="0" sldId="289"/>
        </pc:sldMkLst>
      </pc:sldChg>
      <pc:sldChg chg="del">
        <pc:chgData name="CRISTHIAN FERNANDO TOHASA PASPUEZAN" userId="30153a5f-54b7-4abf-97bc-8351fd22c19f" providerId="ADAL" clId="{4F341A5F-A262-4616-BE34-45E836908D1B}" dt="2022-01-18T18:35:05.397" v="898" actId="47"/>
        <pc:sldMkLst>
          <pc:docMk/>
          <pc:sldMk cId="0" sldId="290"/>
        </pc:sldMkLst>
      </pc:sldChg>
      <pc:sldChg chg="del">
        <pc:chgData name="CRISTHIAN FERNANDO TOHASA PASPUEZAN" userId="30153a5f-54b7-4abf-97bc-8351fd22c19f" providerId="ADAL" clId="{4F341A5F-A262-4616-BE34-45E836908D1B}" dt="2022-01-18T18:34:50.834" v="882" actId="47"/>
        <pc:sldMkLst>
          <pc:docMk/>
          <pc:sldMk cId="0" sldId="291"/>
        </pc:sldMkLst>
      </pc:sldChg>
      <pc:sldChg chg="del">
        <pc:chgData name="CRISTHIAN FERNANDO TOHASA PASPUEZAN" userId="30153a5f-54b7-4abf-97bc-8351fd22c19f" providerId="ADAL" clId="{4F341A5F-A262-4616-BE34-45E836908D1B}" dt="2022-01-18T18:34:51.611" v="883" actId="47"/>
        <pc:sldMkLst>
          <pc:docMk/>
          <pc:sldMk cId="0" sldId="292"/>
        </pc:sldMkLst>
      </pc:sldChg>
      <pc:sldChg chg="del">
        <pc:chgData name="CRISTHIAN FERNANDO TOHASA PASPUEZAN" userId="30153a5f-54b7-4abf-97bc-8351fd22c19f" providerId="ADAL" clId="{4F341A5F-A262-4616-BE34-45E836908D1B}" dt="2022-01-18T18:34:53.017" v="884" actId="47"/>
        <pc:sldMkLst>
          <pc:docMk/>
          <pc:sldMk cId="0" sldId="293"/>
        </pc:sldMkLst>
      </pc:sldChg>
      <pc:sldChg chg="del">
        <pc:chgData name="CRISTHIAN FERNANDO TOHASA PASPUEZAN" userId="30153a5f-54b7-4abf-97bc-8351fd22c19f" providerId="ADAL" clId="{4F341A5F-A262-4616-BE34-45E836908D1B}" dt="2022-01-18T18:34:54.744" v="885" actId="47"/>
        <pc:sldMkLst>
          <pc:docMk/>
          <pc:sldMk cId="0" sldId="294"/>
        </pc:sldMkLst>
      </pc:sldChg>
      <pc:sldChg chg="del">
        <pc:chgData name="CRISTHIAN FERNANDO TOHASA PASPUEZAN" userId="30153a5f-54b7-4abf-97bc-8351fd22c19f" providerId="ADAL" clId="{4F341A5F-A262-4616-BE34-45E836908D1B}" dt="2022-01-18T18:34:55.796" v="886" actId="47"/>
        <pc:sldMkLst>
          <pc:docMk/>
          <pc:sldMk cId="0" sldId="295"/>
        </pc:sldMkLst>
      </pc:sldChg>
      <pc:sldChg chg="del">
        <pc:chgData name="CRISTHIAN FERNANDO TOHASA PASPUEZAN" userId="30153a5f-54b7-4abf-97bc-8351fd22c19f" providerId="ADAL" clId="{4F341A5F-A262-4616-BE34-45E836908D1B}" dt="2022-01-18T18:34:56.714" v="887" actId="47"/>
        <pc:sldMkLst>
          <pc:docMk/>
          <pc:sldMk cId="0" sldId="296"/>
        </pc:sldMkLst>
      </pc:sldChg>
      <pc:sldChg chg="del">
        <pc:chgData name="CRISTHIAN FERNANDO TOHASA PASPUEZAN" userId="30153a5f-54b7-4abf-97bc-8351fd22c19f" providerId="ADAL" clId="{4F341A5F-A262-4616-BE34-45E836908D1B}" dt="2022-01-18T18:34:57.436" v="888" actId="47"/>
        <pc:sldMkLst>
          <pc:docMk/>
          <pc:sldMk cId="0" sldId="297"/>
        </pc:sldMkLst>
      </pc:sldChg>
      <pc:sldChg chg="del">
        <pc:chgData name="CRISTHIAN FERNANDO TOHASA PASPUEZAN" userId="30153a5f-54b7-4abf-97bc-8351fd22c19f" providerId="ADAL" clId="{4F341A5F-A262-4616-BE34-45E836908D1B}" dt="2022-01-18T18:34:58.275" v="889" actId="47"/>
        <pc:sldMkLst>
          <pc:docMk/>
          <pc:sldMk cId="0" sldId="298"/>
        </pc:sldMkLst>
      </pc:sldChg>
      <pc:sldChg chg="del">
        <pc:chgData name="CRISTHIAN FERNANDO TOHASA PASPUEZAN" userId="30153a5f-54b7-4abf-97bc-8351fd22c19f" providerId="ADAL" clId="{4F341A5F-A262-4616-BE34-45E836908D1B}" dt="2022-01-18T18:34:59.056" v="890" actId="47"/>
        <pc:sldMkLst>
          <pc:docMk/>
          <pc:sldMk cId="0" sldId="299"/>
        </pc:sldMkLst>
      </pc:sldChg>
      <pc:sldChg chg="del">
        <pc:chgData name="CRISTHIAN FERNANDO TOHASA PASPUEZAN" userId="30153a5f-54b7-4abf-97bc-8351fd22c19f" providerId="ADAL" clId="{4F341A5F-A262-4616-BE34-45E836908D1B}" dt="2022-01-18T18:34:59.790" v="891" actId="47"/>
        <pc:sldMkLst>
          <pc:docMk/>
          <pc:sldMk cId="0" sldId="300"/>
        </pc:sldMkLst>
      </pc:sldChg>
      <pc:sldChg chg="del">
        <pc:chgData name="CRISTHIAN FERNANDO TOHASA PASPUEZAN" userId="30153a5f-54b7-4abf-97bc-8351fd22c19f" providerId="ADAL" clId="{4F341A5F-A262-4616-BE34-45E836908D1B}" dt="2022-01-18T18:35:00.625" v="892" actId="47"/>
        <pc:sldMkLst>
          <pc:docMk/>
          <pc:sldMk cId="0" sldId="301"/>
        </pc:sldMkLst>
      </pc:sldChg>
      <pc:sldChg chg="del">
        <pc:chgData name="CRISTHIAN FERNANDO TOHASA PASPUEZAN" userId="30153a5f-54b7-4abf-97bc-8351fd22c19f" providerId="ADAL" clId="{4F341A5F-A262-4616-BE34-45E836908D1B}" dt="2022-01-18T18:35:01.440" v="893" actId="47"/>
        <pc:sldMkLst>
          <pc:docMk/>
          <pc:sldMk cId="0" sldId="302"/>
        </pc:sldMkLst>
      </pc:sldChg>
      <pc:sldChg chg="del">
        <pc:chgData name="CRISTHIAN FERNANDO TOHASA PASPUEZAN" userId="30153a5f-54b7-4abf-97bc-8351fd22c19f" providerId="ADAL" clId="{4F341A5F-A262-4616-BE34-45E836908D1B}" dt="2022-01-18T18:35:02.163" v="894" actId="47"/>
        <pc:sldMkLst>
          <pc:docMk/>
          <pc:sldMk cId="0" sldId="303"/>
        </pc:sldMkLst>
      </pc:sldChg>
      <pc:sldChg chg="del">
        <pc:chgData name="CRISTHIAN FERNANDO TOHASA PASPUEZAN" userId="30153a5f-54b7-4abf-97bc-8351fd22c19f" providerId="ADAL" clId="{4F341A5F-A262-4616-BE34-45E836908D1B}" dt="2022-01-18T18:35:02.921" v="895" actId="47"/>
        <pc:sldMkLst>
          <pc:docMk/>
          <pc:sldMk cId="0" sldId="304"/>
        </pc:sldMkLst>
      </pc:sldChg>
      <pc:sldChg chg="del">
        <pc:chgData name="CRISTHIAN FERNANDO TOHASA PASPUEZAN" userId="30153a5f-54b7-4abf-97bc-8351fd22c19f" providerId="ADAL" clId="{4F341A5F-A262-4616-BE34-45E836908D1B}" dt="2022-01-18T18:35:03.723" v="896" actId="47"/>
        <pc:sldMkLst>
          <pc:docMk/>
          <pc:sldMk cId="0" sldId="305"/>
        </pc:sldMkLst>
      </pc:sldChg>
      <pc:sldChg chg="del">
        <pc:chgData name="CRISTHIAN FERNANDO TOHASA PASPUEZAN" userId="30153a5f-54b7-4abf-97bc-8351fd22c19f" providerId="ADAL" clId="{4F341A5F-A262-4616-BE34-45E836908D1B}" dt="2022-01-18T18:35:04.385" v="897" actId="47"/>
        <pc:sldMkLst>
          <pc:docMk/>
          <pc:sldMk cId="0" sldId="306"/>
        </pc:sldMkLst>
      </pc:sldChg>
      <pc:sldChg chg="addSp delSp modSp add mod ord">
        <pc:chgData name="CRISTHIAN FERNANDO TOHASA PASPUEZAN" userId="30153a5f-54b7-4abf-97bc-8351fd22c19f" providerId="ADAL" clId="{4F341A5F-A262-4616-BE34-45E836908D1B}" dt="2022-01-18T18:55:36.027" v="1072" actId="732"/>
        <pc:sldMkLst>
          <pc:docMk/>
          <pc:sldMk cId="504644687" sldId="307"/>
        </pc:sldMkLst>
        <pc:spChg chg="add del">
          <ac:chgData name="CRISTHIAN FERNANDO TOHASA PASPUEZAN" userId="30153a5f-54b7-4abf-97bc-8351fd22c19f" providerId="ADAL" clId="{4F341A5F-A262-4616-BE34-45E836908D1B}" dt="2022-01-18T18:55:07.020" v="1067"/>
          <ac:spMkLst>
            <pc:docMk/>
            <pc:sldMk cId="504644687" sldId="307"/>
            <ac:spMk id="2" creationId="{C034B0E5-B8EE-4D60-8471-7F117A25263C}"/>
          </ac:spMkLst>
        </pc:spChg>
        <pc:spChg chg="mod">
          <ac:chgData name="CRISTHIAN FERNANDO TOHASA PASPUEZAN" userId="30153a5f-54b7-4abf-97bc-8351fd22c19f" providerId="ADAL" clId="{4F341A5F-A262-4616-BE34-45E836908D1B}" dt="2022-01-18T17:46:09.316" v="305" actId="20577"/>
          <ac:spMkLst>
            <pc:docMk/>
            <pc:sldMk cId="504644687" sldId="307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20.525" v="616" actId="20577"/>
          <ac:spMkLst>
            <pc:docMk/>
            <pc:sldMk cId="504644687" sldId="307"/>
            <ac:spMk id="33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2.579" v="306" actId="20577"/>
          <ac:spMkLst>
            <pc:docMk/>
            <pc:sldMk cId="504644687" sldId="307"/>
            <ac:spMk id="338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36.027" v="1072" actId="732"/>
          <ac:picMkLst>
            <pc:docMk/>
            <pc:sldMk cId="504644687" sldId="307"/>
            <ac:picMk id="3" creationId="{D89E3C79-F35B-44F6-9B1C-2FDF2C651C9E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5:58.026" v="1076" actId="732"/>
        <pc:sldMkLst>
          <pc:docMk/>
          <pc:sldMk cId="776063706" sldId="308"/>
        </pc:sldMkLst>
        <pc:spChg chg="mod">
          <ac:chgData name="CRISTHIAN FERNANDO TOHASA PASPUEZAN" userId="30153a5f-54b7-4abf-97bc-8351fd22c19f" providerId="ADAL" clId="{4F341A5F-A262-4616-BE34-45E836908D1B}" dt="2022-01-18T18:00:14.570" v="614" actId="20577"/>
          <ac:spMkLst>
            <pc:docMk/>
            <pc:sldMk cId="776063706" sldId="308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09.682" v="607" actId="20577"/>
          <ac:spMkLst>
            <pc:docMk/>
            <pc:sldMk cId="776063706" sldId="308"/>
            <ac:spMk id="331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58.026" v="1076" actId="732"/>
          <ac:picMkLst>
            <pc:docMk/>
            <pc:sldMk cId="776063706" sldId="308"/>
            <ac:picMk id="13" creationId="{007796D6-1CD2-4C98-ABE4-9702B7E6A3B5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7:26.758" v="1080" actId="732"/>
        <pc:sldMkLst>
          <pc:docMk/>
          <pc:sldMk cId="4224103291" sldId="309"/>
        </pc:sldMkLst>
        <pc:spChg chg="mod">
          <ac:chgData name="CRISTHIAN FERNANDO TOHASA PASPUEZAN" userId="30153a5f-54b7-4abf-97bc-8351fd22c19f" providerId="ADAL" clId="{4F341A5F-A262-4616-BE34-45E836908D1B}" dt="2022-01-18T18:35:58.836" v="943" actId="20577"/>
          <ac:spMkLst>
            <pc:docMk/>
            <pc:sldMk cId="4224103291" sldId="309"/>
            <ac:spMk id="32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26.758" v="1080" actId="732"/>
          <ac:picMkLst>
            <pc:docMk/>
            <pc:sldMk cId="4224103291" sldId="309"/>
            <ac:picMk id="8194" creationId="{FA434A7C-B814-4BAC-8A8A-8471A5D60A41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5:22.067" v="903" actId="47"/>
        <pc:sldMkLst>
          <pc:docMk/>
          <pc:sldMk cId="1291279451" sldId="310"/>
        </pc:sldMkLst>
      </pc:sldChg>
      <pc:sldChg chg="add del">
        <pc:chgData name="CRISTHIAN FERNANDO TOHASA PASPUEZAN" userId="30153a5f-54b7-4abf-97bc-8351fd22c19f" providerId="ADAL" clId="{4F341A5F-A262-4616-BE34-45E836908D1B}" dt="2022-01-18T18:35:21.168" v="902" actId="47"/>
        <pc:sldMkLst>
          <pc:docMk/>
          <pc:sldMk cId="3746350546" sldId="311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8:37:02.914" v="964" actId="207"/>
        <pc:sldMkLst>
          <pc:docMk/>
          <pc:sldMk cId="1192255477" sldId="312"/>
        </pc:sldMkLst>
        <pc:spChg chg="del">
          <ac:chgData name="CRISTHIAN FERNANDO TOHASA PASPUEZAN" userId="30153a5f-54b7-4abf-97bc-8351fd22c19f" providerId="ADAL" clId="{4F341A5F-A262-4616-BE34-45E836908D1B}" dt="2022-01-18T18:35:16.724" v="900" actId="478"/>
          <ac:spMkLst>
            <pc:docMk/>
            <pc:sldMk cId="1192255477" sldId="312"/>
            <ac:spMk id="499" creationId="{00000000-0000-0000-0000-000000000000}"/>
          </ac:spMkLst>
        </pc:spChg>
        <pc:graphicFrameChg chg="add mod modGraphic">
          <ac:chgData name="CRISTHIAN FERNANDO TOHASA PASPUEZAN" userId="30153a5f-54b7-4abf-97bc-8351fd22c19f" providerId="ADAL" clId="{4F341A5F-A262-4616-BE34-45E836908D1B}" dt="2022-01-18T18:37:02.914" v="964" actId="207"/>
          <ac:graphicFrameMkLst>
            <pc:docMk/>
            <pc:sldMk cId="1192255477" sldId="312"/>
            <ac:graphicFrameMk id="2" creationId="{37723F0B-FCBB-442B-904C-0825EB3F1E58}"/>
          </ac:graphicFrameMkLst>
        </pc:graphicFrameChg>
        <pc:graphicFrameChg chg="del">
          <ac:chgData name="CRISTHIAN FERNANDO TOHASA PASPUEZAN" userId="30153a5f-54b7-4abf-97bc-8351fd22c19f" providerId="ADAL" clId="{4F341A5F-A262-4616-BE34-45E836908D1B}" dt="2022-01-18T18:35:14.676" v="899" actId="478"/>
          <ac:graphicFrameMkLst>
            <pc:docMk/>
            <pc:sldMk cId="1192255477" sldId="312"/>
            <ac:graphicFrameMk id="498" creationId="{00000000-0000-0000-0000-000000000000}"/>
          </ac:graphicFrameMkLst>
        </pc:graphicFrameChg>
        <pc:picChg chg="del">
          <ac:chgData name="CRISTHIAN FERNANDO TOHASA PASPUEZAN" userId="30153a5f-54b7-4abf-97bc-8351fd22c19f" providerId="ADAL" clId="{4F341A5F-A262-4616-BE34-45E836908D1B}" dt="2022-01-18T18:35:17.772" v="901" actId="478"/>
          <ac:picMkLst>
            <pc:docMk/>
            <pc:sldMk cId="1192255477" sldId="312"/>
            <ac:picMk id="495" creationId="{00000000-0000-0000-0000-000000000000}"/>
          </ac:picMkLst>
        </pc:picChg>
      </pc:sldChg>
      <pc:sldChg chg="addSp modSp add mod">
        <pc:chgData name="CRISTHIAN FERNANDO TOHASA PASPUEZAN" userId="30153a5f-54b7-4abf-97bc-8351fd22c19f" providerId="ADAL" clId="{4F341A5F-A262-4616-BE34-45E836908D1B}" dt="2022-01-18T18:37:35.701" v="967" actId="207"/>
        <pc:sldMkLst>
          <pc:docMk/>
          <pc:sldMk cId="2960167410" sldId="313"/>
        </pc:sldMkLst>
        <pc:graphicFrameChg chg="add mod modGraphic">
          <ac:chgData name="CRISTHIAN FERNANDO TOHASA PASPUEZAN" userId="30153a5f-54b7-4abf-97bc-8351fd22c19f" providerId="ADAL" clId="{4F341A5F-A262-4616-BE34-45E836908D1B}" dt="2022-01-18T18:37:35.701" v="967" actId="207"/>
          <ac:graphicFrameMkLst>
            <pc:docMk/>
            <pc:sldMk cId="2960167410" sldId="313"/>
            <ac:graphicFrameMk id="2" creationId="{49E55C42-A01E-4F3B-A93E-3BFFBA9516BD}"/>
          </ac:graphicFrameMkLst>
        </pc:graphicFrameChg>
      </pc:sldChg>
      <pc:sldChg chg="addSp modSp add mod">
        <pc:chgData name="CRISTHIAN FERNANDO TOHASA PASPUEZAN" userId="30153a5f-54b7-4abf-97bc-8351fd22c19f" providerId="ADAL" clId="{4F341A5F-A262-4616-BE34-45E836908D1B}" dt="2022-01-18T18:38:03.561" v="970" actId="207"/>
        <pc:sldMkLst>
          <pc:docMk/>
          <pc:sldMk cId="250331031" sldId="314"/>
        </pc:sldMkLst>
        <pc:graphicFrameChg chg="add mod modGraphic">
          <ac:chgData name="CRISTHIAN FERNANDO TOHASA PASPUEZAN" userId="30153a5f-54b7-4abf-97bc-8351fd22c19f" providerId="ADAL" clId="{4F341A5F-A262-4616-BE34-45E836908D1B}" dt="2022-01-18T18:38:03.561" v="970" actId="207"/>
          <ac:graphicFrameMkLst>
            <pc:docMk/>
            <pc:sldMk cId="250331031" sldId="314"/>
            <ac:graphicFrameMk id="2" creationId="{FC094D0B-D672-4153-B499-062C4FEDADE8}"/>
          </ac:graphicFrameMkLst>
        </pc:graphicFrameChg>
      </pc:sldChg>
      <pc:sldChg chg="new del">
        <pc:chgData name="CRISTHIAN FERNANDO TOHASA PASPUEZAN" userId="30153a5f-54b7-4abf-97bc-8351fd22c19f" providerId="ADAL" clId="{4F341A5F-A262-4616-BE34-45E836908D1B}" dt="2022-01-18T18:59:17.755" v="1098" actId="47"/>
        <pc:sldMkLst>
          <pc:docMk/>
          <pc:sldMk cId="2715259558" sldId="315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9:00:53.890" v="1118" actId="478"/>
        <pc:sldMkLst>
          <pc:docMk/>
          <pc:sldMk cId="3666939769" sldId="315"/>
        </pc:sldMkLst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0" creationId="{9C605BCA-5CBC-427A-9373-A5A43FC85D7C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1" creationId="{A9E91BC2-E6E9-4739-9A38-AE06E282E77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2" creationId="{F7DF1F00-29D7-44C6-8BF9-F62AE31A9A2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3" creationId="{5DAFCA5E-D135-4723-9647-1D169E63B242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4" creationId="{23D907E8-6BD6-4AF9-B91B-D95A5E8FEA7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5" creationId="{25E586B2-7BE4-4A5B-B6DE-7951F40745D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7" creationId="{7CA38DBC-A214-4EC9-A668-F1DC82427755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8" creationId="{8ADD5098-4038-4A49-900D-FC9239E2446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9" creationId="{1D7FDB5B-5463-4477-BDCD-FFC2DB7D777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0" creationId="{D4F8BA06-4925-41CF-A12E-A80A066DA6AA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2" creationId="{F24F6CCD-30FC-4FCD-9C80-4410C23EB5AB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3" creationId="{AD909CD4-DCCD-4DE5-8F64-0BA32C09C9D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4" creationId="{9DE11EE3-D47C-4CA8-96E9-7E54C241FE5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6" creationId="{9165E461-175E-43D9-A6BC-01217C49620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7" creationId="{2DB4FD1E-1C5B-49EB-AD40-DFFD707921F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8" creationId="{04C6156C-1519-42E8-9190-AEB9011CAC3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9" creationId="{55279253-9B77-4372-8185-CCFF1BE1B8D8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40" creationId="{CDBDBDB6-2D99-482B-8F4F-3E400437B0C7}"/>
          </ac:spMkLst>
        </pc:spChg>
        <pc:spChg chg="mod">
          <ac:chgData name="CRISTHIAN FERNANDO TOHASA PASPUEZAN" userId="30153a5f-54b7-4abf-97bc-8351fd22c19f" providerId="ADAL" clId="{4F341A5F-A262-4616-BE34-45E836908D1B}" dt="2022-01-18T18:59:49.631" v="1108" actId="20577"/>
          <ac:spMkLst>
            <pc:docMk/>
            <pc:sldMk cId="3666939769" sldId="315"/>
            <ac:spMk id="329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9:00:53.890" v="1118" actId="478"/>
          <ac:spMkLst>
            <pc:docMk/>
            <pc:sldMk cId="3666939769" sldId="315"/>
            <ac:spMk id="338" creationId="{00000000-0000-0000-0000-000000000000}"/>
          </ac:spMkLst>
        </pc:s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19" creationId="{9A0BD37C-30E6-4233-9FFF-46FAF4498190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26" creationId="{91C29D91-6A28-4861-97A1-A2A26BF400FC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1" creationId="{78098A1D-00A4-4768-A14F-87BCA909F209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5" creationId="{711FB1E2-35AE-47EA-935F-CB1879096272}"/>
          </ac:grpSpMkLst>
        </pc:grpChg>
        <pc:picChg chg="del">
          <ac:chgData name="CRISTHIAN FERNANDO TOHASA PASPUEZAN" userId="30153a5f-54b7-4abf-97bc-8351fd22c19f" providerId="ADAL" clId="{4F341A5F-A262-4616-BE34-45E836908D1B}" dt="2022-01-18T18:59:56.634" v="1109" actId="478"/>
          <ac:picMkLst>
            <pc:docMk/>
            <pc:sldMk cId="3666939769" sldId="315"/>
            <ac:picMk id="3" creationId="{D89E3C79-F35B-44F6-9B1C-2FDF2C651C9E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20.167" v="1115" actId="732"/>
          <ac:picMkLst>
            <pc:docMk/>
            <pc:sldMk cId="3666939769" sldId="315"/>
            <ac:picMk id="14" creationId="{A9AF35F8-7E81-42B2-A66D-9276FB1409E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5" creationId="{85FBA4B7-FC4F-4311-B902-FD0D7FBCF0C7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6" creationId="{094693B9-BF7A-4BB2-9643-A4DD198BD9D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7" creationId="{B43D1909-0189-43B8-9BF2-750F647FBE70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8" creationId="{10F895F5-8CB4-47AC-AE46-BBD1C8D54DEC}"/>
          </ac:picMkLst>
        </pc:picChg>
        <pc:picChg chg="del">
          <ac:chgData name="CRISTHIAN FERNANDO TOHASA PASPUEZAN" userId="30153a5f-54b7-4abf-97bc-8351fd22c19f" providerId="ADAL" clId="{4F341A5F-A262-4616-BE34-45E836908D1B}" dt="2022-01-18T18:59:46.037" v="1101" actId="478"/>
          <ac:picMkLst>
            <pc:docMk/>
            <pc:sldMk cId="3666939769" sldId="315"/>
            <ac:picMk id="330" creationId="{00000000-0000-0000-0000-000000000000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59:18.769" v="1099" actId="47"/>
        <pc:sldMkLst>
          <pc:docMk/>
          <pc:sldMk cId="3034008200" sldId="316"/>
        </pc:sldMkLst>
      </pc:sldChg>
      <pc:sldChg chg="new del">
        <pc:chgData name="CRISTHIAN FERNANDO TOHASA PASPUEZAN" userId="30153a5f-54b7-4abf-97bc-8351fd22c19f" providerId="ADAL" clId="{4F341A5F-A262-4616-BE34-45E836908D1B}" dt="2022-01-18T18:59:16.344" v="1097" actId="47"/>
        <pc:sldMkLst>
          <pc:docMk/>
          <pc:sldMk cId="575030304" sldId="317"/>
        </pc:sldMkLst>
      </pc:sldChg>
      <pc:sldMasterChg chg="addSldLayout delSldLayout">
        <pc:chgData name="CRISTHIAN FERNANDO TOHASA PASPUEZAN" userId="30153a5f-54b7-4abf-97bc-8351fd22c19f" providerId="ADAL" clId="{4F341A5F-A262-4616-BE34-45E836908D1B}" dt="2022-01-18T19:01:03.110" v="1119" actId="47"/>
        <pc:sldMasterMkLst>
          <pc:docMk/>
          <pc:sldMasterMk cId="0" sldId="2147483675"/>
        </pc:sldMasterMkLst>
        <pc:sldLayoutChg chg="del">
          <pc:chgData name="CRISTHIAN FERNANDO TOHASA PASPUEZAN" userId="30153a5f-54b7-4abf-97bc-8351fd22c19f" providerId="ADAL" clId="{4F341A5F-A262-4616-BE34-45E836908D1B}" dt="2022-01-18T17:30:16.022" v="51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3.870" v="846" actId="47"/>
          <pc:sldLayoutMkLst>
            <pc:docMk/>
            <pc:sldMasterMk cId="0" sldId="2147483675"/>
            <pc:sldLayoutMk cId="0" sldId="214748365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44.409" v="87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39.356" v="874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28.826" v="843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2.634" v="845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5.286" v="84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1.487" v="844" actId="47"/>
          <pc:sldLayoutMkLst>
            <pc:docMk/>
            <pc:sldMasterMk cId="0" sldId="2147483675"/>
            <pc:sldLayoutMk cId="0" sldId="214748366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2.288" v="862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49.979" v="881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8.807" v="849" actId="47"/>
          <pc:sldLayoutMkLst>
            <pc:docMk/>
            <pc:sldMasterMk cId="0" sldId="2147483675"/>
            <pc:sldLayoutMk cId="0" sldId="2147483667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4.263" v="864" actId="47"/>
          <pc:sldLayoutMkLst>
            <pc:docMk/>
            <pc:sldMasterMk cId="0" sldId="2147483675"/>
            <pc:sldLayoutMk cId="0" sldId="2147483668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40.156" v="850" actId="47"/>
          <pc:sldLayoutMkLst>
            <pc:docMk/>
            <pc:sldMasterMk cId="0" sldId="2147483675"/>
            <pc:sldLayoutMk cId="0" sldId="2147483669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9:01:03.110" v="1119" actId="47"/>
          <pc:sldLayoutMkLst>
            <pc:docMk/>
            <pc:sldMasterMk cId="0" sldId="2147483675"/>
            <pc:sldLayoutMk cId="0" sldId="2147483670"/>
          </pc:sldLayoutMkLst>
        </pc:sldLayoutChg>
      </pc:sldMasterChg>
      <pc:sldMasterChg chg="del delSldLayout">
        <pc:chgData name="CRISTHIAN FERNANDO TOHASA PASPUEZAN" userId="30153a5f-54b7-4abf-97bc-8351fd22c19f" providerId="ADAL" clId="{4F341A5F-A262-4616-BE34-45E836908D1B}" dt="2022-01-18T18:35:05.397" v="898" actId="47"/>
        <pc:sldMasterMkLst>
          <pc:docMk/>
          <pc:sldMasterMk cId="0" sldId="2147483676"/>
        </pc:sldMasterMkLst>
        <pc:sldLayoutChg chg="del">
          <pc:chgData name="CRISTHIAN FERNANDO TOHASA PASPUEZAN" userId="30153a5f-54b7-4abf-97bc-8351fd22c19f" providerId="ADAL" clId="{4F341A5F-A262-4616-BE34-45E836908D1B}" dt="2022-01-18T18:35:04.385" v="89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5:05.397" v="898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jpg>
</file>

<file path=ppt/media/image2.jpe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f0aac3276821a8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f0aac3276821a8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584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d4206ff5d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d4206ff5d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155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fd4206ff5d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fd4206ff5d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8513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341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228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731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7810b438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7810b438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7810b438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7810b438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d4206ff5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d4206ff5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d4206ff5d_0_15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fd4206ff5d_0_15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077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7810b438e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f7810b438e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fd4206ff5d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fd4206ff5d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5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7663825" y="766227"/>
            <a:ext cx="524946" cy="524946"/>
            <a:chOff x="6931150" y="2739415"/>
            <a:chExt cx="524946" cy="524946"/>
          </a:xfrm>
        </p:grpSpPr>
        <p:sp>
          <p:nvSpPr>
            <p:cNvPr id="18" name="Google Shape;18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931150" y="2970309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73667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10032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3983425" y="2070943"/>
            <a:ext cx="1177150" cy="703675"/>
            <a:chOff x="3983425" y="2151400"/>
            <a:chExt cx="1177150" cy="703675"/>
          </a:xfrm>
        </p:grpSpPr>
        <p:sp>
          <p:nvSpPr>
            <p:cNvPr id="36" name="Google Shape;36;p5"/>
            <p:cNvSpPr/>
            <p:nvPr/>
          </p:nvSpPr>
          <p:spPr>
            <a:xfrm>
              <a:off x="3983425" y="2151400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5"/>
            <p:cNvGrpSpPr/>
            <p:nvPr/>
          </p:nvGrpSpPr>
          <p:grpSpPr>
            <a:xfrm>
              <a:off x="4303175" y="2377988"/>
              <a:ext cx="561100" cy="250525"/>
              <a:chOff x="4303175" y="2225438"/>
              <a:chExt cx="561100" cy="250525"/>
            </a:xfrm>
          </p:grpSpPr>
          <p:sp>
            <p:nvSpPr>
              <p:cNvPr id="38" name="Google Shape;38;p5"/>
              <p:cNvSpPr/>
              <p:nvPr/>
            </p:nvSpPr>
            <p:spPr>
              <a:xfrm>
                <a:off x="4646825" y="2225438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4303175" y="2338450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40;p5"/>
          <p:cNvGrpSpPr/>
          <p:nvPr/>
        </p:nvGrpSpPr>
        <p:grpSpPr>
          <a:xfrm>
            <a:off x="7663825" y="3853727"/>
            <a:ext cx="524946" cy="524946"/>
            <a:chOff x="7663825" y="3853727"/>
            <a:chExt cx="524946" cy="524946"/>
          </a:xfrm>
        </p:grpSpPr>
        <p:sp>
          <p:nvSpPr>
            <p:cNvPr id="41" name="Google Shape;41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7663825" y="408462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l="46624" t="-38441" r="25539" b="-14650"/>
          <a:stretch/>
        </p:blipFill>
        <p:spPr>
          <a:xfrm>
            <a:off x="7132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2541150" y="1934225"/>
            <a:ext cx="40617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 l="119" t="222" r="119" b="7150"/>
          <a:stretch/>
        </p:blipFill>
        <p:spPr>
          <a:xfrm>
            <a:off x="722125" y="548900"/>
            <a:ext cx="7699173" cy="40412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/>
          <p:nvPr/>
        </p:nvSpPr>
        <p:spPr>
          <a:xfrm>
            <a:off x="713225" y="1130400"/>
            <a:ext cx="7717500" cy="288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694900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9"/>
          <p:cNvCxnSpPr/>
          <p:nvPr/>
        </p:nvCxnSpPr>
        <p:spPr>
          <a:xfrm>
            <a:off x="7449125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2324100" y="2468625"/>
            <a:ext cx="4495800" cy="11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1706775" y="2343725"/>
            <a:ext cx="5755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" name="Google Shape;76;p9"/>
          <p:cNvGrpSpPr/>
          <p:nvPr/>
        </p:nvGrpSpPr>
        <p:grpSpPr>
          <a:xfrm>
            <a:off x="940675" y="2352377"/>
            <a:ext cx="524946" cy="524946"/>
            <a:chOff x="940675" y="2352377"/>
            <a:chExt cx="524946" cy="524946"/>
          </a:xfrm>
        </p:grpSpPr>
        <p:sp>
          <p:nvSpPr>
            <p:cNvPr id="77" name="Google Shape;77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940675" y="258327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9"/>
          <p:cNvGrpSpPr/>
          <p:nvPr/>
        </p:nvGrpSpPr>
        <p:grpSpPr>
          <a:xfrm>
            <a:off x="7602875" y="2434850"/>
            <a:ext cx="680250" cy="359975"/>
            <a:chOff x="7602875" y="2434850"/>
            <a:chExt cx="680250" cy="359975"/>
          </a:xfrm>
        </p:grpSpPr>
        <p:sp>
          <p:nvSpPr>
            <p:cNvPr id="84" name="Google Shape;84;p9"/>
            <p:cNvSpPr/>
            <p:nvPr/>
          </p:nvSpPr>
          <p:spPr>
            <a:xfrm>
              <a:off x="7602875" y="2434850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7698100" y="2434850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7815700" y="2434850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7609000" y="2608463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-8575" y="0"/>
            <a:ext cx="9152700" cy="5143500"/>
          </a:xfrm>
          <a:prstGeom prst="frame">
            <a:avLst>
              <a:gd name="adj1" fmla="val 1403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" name="Google Shape;90;p10"/>
          <p:cNvPicPr preferRelativeResize="0"/>
          <p:nvPr/>
        </p:nvPicPr>
        <p:blipFill rotWithShape="1">
          <a:blip r:embed="rId2">
            <a:alphaModFix/>
          </a:blip>
          <a:srcRect t="3940" b="86456"/>
          <a:stretch/>
        </p:blipFill>
        <p:spPr>
          <a:xfrm>
            <a:off x="713225" y="5395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0"/>
          <p:cNvSpPr/>
          <p:nvPr/>
        </p:nvSpPr>
        <p:spPr>
          <a:xfrm>
            <a:off x="4247250" y="955475"/>
            <a:ext cx="4183800" cy="3218400"/>
          </a:xfrm>
          <a:prstGeom prst="rect">
            <a:avLst/>
          </a:prstGeom>
          <a:gradFill>
            <a:gsLst>
              <a:gs pos="0">
                <a:srgbClr val="4D4D4D">
                  <a:alpha val="0"/>
                </a:srgbClr>
              </a:gs>
              <a:gs pos="100000">
                <a:srgbClr val="00000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5690975" y="1753650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</a:lstStyle>
          <a:p>
            <a:endParaRPr/>
          </a:p>
        </p:txBody>
      </p:sp>
      <p:pic>
        <p:nvPicPr>
          <p:cNvPr id="94" name="Google Shape;94;p10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 hasCustomPrompt="1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8" r:id="rId8"/>
    <p:sldLayoutId id="2147483659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30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 l="44873" t="189" r="15932" b="238"/>
          <a:stretch/>
        </p:blipFill>
        <p:spPr>
          <a:xfrm>
            <a:off x="5563925" y="547575"/>
            <a:ext cx="2857500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30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267" name="Google Shape;267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780125" y="1066244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0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4617550" cy="278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Proyecto IB</a:t>
            </a:r>
            <a:br>
              <a:rPr lang="en" sz="4400" dirty="0"/>
            </a:br>
            <a:r>
              <a:rPr lang="en" sz="4400" dirty="0"/>
              <a:t>NovelApp</a:t>
            </a:r>
            <a:endParaRPr sz="4400"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 – Facunda Andrés</a:t>
            </a:r>
            <a:endParaRPr dirty="0"/>
          </a:p>
        </p:txBody>
      </p:sp>
      <p:grpSp>
        <p:nvGrpSpPr>
          <p:cNvPr id="276" name="Google Shape;276;p30"/>
          <p:cNvGrpSpPr/>
          <p:nvPr/>
        </p:nvGrpSpPr>
        <p:grpSpPr>
          <a:xfrm>
            <a:off x="4127925" y="2899031"/>
            <a:ext cx="1177150" cy="703675"/>
            <a:chOff x="4127925" y="2942013"/>
            <a:chExt cx="1177150" cy="703675"/>
          </a:xfrm>
        </p:grpSpPr>
        <p:sp>
          <p:nvSpPr>
            <p:cNvPr id="277" name="Google Shape;277;p30"/>
            <p:cNvSpPr/>
            <p:nvPr/>
          </p:nvSpPr>
          <p:spPr>
            <a:xfrm>
              <a:off x="4127925" y="2942013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" name="Google Shape;278;p30"/>
            <p:cNvGrpSpPr/>
            <p:nvPr/>
          </p:nvGrpSpPr>
          <p:grpSpPr>
            <a:xfrm>
              <a:off x="4447675" y="3168600"/>
              <a:ext cx="561100" cy="250525"/>
              <a:chOff x="4447675" y="3016050"/>
              <a:chExt cx="561100" cy="250525"/>
            </a:xfrm>
          </p:grpSpPr>
          <p:sp>
            <p:nvSpPr>
              <p:cNvPr id="279" name="Google Shape;279;p30"/>
              <p:cNvSpPr/>
              <p:nvPr/>
            </p:nvSpPr>
            <p:spPr>
              <a:xfrm>
                <a:off x="4791325" y="3016050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4447675" y="3129063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122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8F2A8609-2245-4306-AA96-8E75891BE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3"/>
          <a:stretch/>
        </p:blipFill>
        <p:spPr bwMode="auto">
          <a:xfrm>
            <a:off x="5556700" y="547576"/>
            <a:ext cx="2927783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Mockups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07796D6-1CD2-4C98-ABE4-9702B7E6A3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949"/>
          <a:stretch/>
        </p:blipFill>
        <p:spPr>
          <a:xfrm>
            <a:off x="715350" y="542624"/>
            <a:ext cx="2988537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63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4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5" name="Google Shape;465;p4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Resumen del producto</a:t>
            </a:r>
            <a:endParaRPr sz="2700" dirty="0"/>
          </a:p>
        </p:txBody>
      </p:sp>
      <p:sp>
        <p:nvSpPr>
          <p:cNvPr id="466" name="Google Shape;466;p42"/>
          <p:cNvSpPr txBox="1"/>
          <p:nvPr/>
        </p:nvSpPr>
        <p:spPr>
          <a:xfrm>
            <a:off x="6269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7" name="Google Shape;467;p42"/>
          <p:cNvSpPr txBox="1"/>
          <p:nvPr/>
        </p:nvSpPr>
        <p:spPr>
          <a:xfrm>
            <a:off x="6269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Registro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68" name="Google Shape;468;p42"/>
          <p:cNvSpPr txBox="1"/>
          <p:nvPr/>
        </p:nvSpPr>
        <p:spPr>
          <a:xfrm>
            <a:off x="6269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9" name="Google Shape;469;p42"/>
          <p:cNvSpPr txBox="1"/>
          <p:nvPr/>
        </p:nvSpPr>
        <p:spPr>
          <a:xfrm>
            <a:off x="6269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Genero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0" name="Google Shape;470;p42"/>
          <p:cNvSpPr txBox="1"/>
          <p:nvPr/>
        </p:nvSpPr>
        <p:spPr>
          <a:xfrm>
            <a:off x="6269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6269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2" name="Google Shape;472;p42"/>
          <p:cNvSpPr txBox="1"/>
          <p:nvPr/>
        </p:nvSpPr>
        <p:spPr>
          <a:xfrm flipH="1">
            <a:off x="927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3" name="Google Shape;473;p42"/>
          <p:cNvSpPr txBox="1"/>
          <p:nvPr/>
        </p:nvSpPr>
        <p:spPr>
          <a:xfrm flipH="1">
            <a:off x="927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Ingreso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4" name="Google Shape;474;p42"/>
          <p:cNvSpPr txBox="1"/>
          <p:nvPr/>
        </p:nvSpPr>
        <p:spPr>
          <a:xfrm flipH="1">
            <a:off x="927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5" name="Google Shape;475;p42"/>
          <p:cNvSpPr txBox="1"/>
          <p:nvPr/>
        </p:nvSpPr>
        <p:spPr>
          <a:xfrm flipH="1">
            <a:off x="927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6" name="Google Shape;476;p42"/>
          <p:cNvSpPr txBox="1"/>
          <p:nvPr/>
        </p:nvSpPr>
        <p:spPr>
          <a:xfrm flipH="1">
            <a:off x="927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7" name="Google Shape;477;p42"/>
          <p:cNvSpPr txBox="1"/>
          <p:nvPr/>
        </p:nvSpPr>
        <p:spPr>
          <a:xfrm flipH="1">
            <a:off x="927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78" name="Google Shape;478;p42"/>
          <p:cNvCxnSpPr>
            <a:stCxn id="473" idx="1"/>
          </p:cNvCxnSpPr>
          <p:nvPr/>
        </p:nvCxnSpPr>
        <p:spPr>
          <a:xfrm>
            <a:off x="2866075" y="1632450"/>
            <a:ext cx="989700" cy="889800"/>
          </a:xfrm>
          <a:prstGeom prst="bentConnector3">
            <a:avLst>
              <a:gd name="adj1" fmla="val 3727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42"/>
          <p:cNvCxnSpPr>
            <a:stCxn id="475" idx="1"/>
          </p:cNvCxnSpPr>
          <p:nvPr/>
        </p:nvCxnSpPr>
        <p:spPr>
          <a:xfrm rot="10800000" flipH="1">
            <a:off x="2866075" y="3313450"/>
            <a:ext cx="800700" cy="389100"/>
          </a:xfrm>
          <a:prstGeom prst="bentConnector3">
            <a:avLst>
              <a:gd name="adj1" fmla="val 4607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42"/>
          <p:cNvCxnSpPr>
            <a:stCxn id="477" idx="1"/>
          </p:cNvCxnSpPr>
          <p:nvPr/>
        </p:nvCxnSpPr>
        <p:spPr>
          <a:xfrm>
            <a:off x="2866075" y="2667500"/>
            <a:ext cx="809400" cy="252000"/>
          </a:xfrm>
          <a:prstGeom prst="bentConnector3">
            <a:avLst>
              <a:gd name="adj1" fmla="val 4538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1" name="Google Shape;481;p42"/>
          <p:cNvCxnSpPr>
            <a:stCxn id="467" idx="1"/>
          </p:cNvCxnSpPr>
          <p:nvPr/>
        </p:nvCxnSpPr>
        <p:spPr>
          <a:xfrm flipH="1">
            <a:off x="5296575" y="1632450"/>
            <a:ext cx="972900" cy="889800"/>
          </a:xfrm>
          <a:prstGeom prst="bentConnector3">
            <a:avLst>
              <a:gd name="adj1" fmla="val 3701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42"/>
          <p:cNvCxnSpPr>
            <a:stCxn id="469" idx="1"/>
          </p:cNvCxnSpPr>
          <p:nvPr/>
        </p:nvCxnSpPr>
        <p:spPr>
          <a:xfrm rot="10800000">
            <a:off x="5407575" y="3311650"/>
            <a:ext cx="861900" cy="390900"/>
          </a:xfrm>
          <a:prstGeom prst="bentConnector3">
            <a:avLst>
              <a:gd name="adj1" fmla="val 4178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42"/>
          <p:cNvCxnSpPr>
            <a:stCxn id="471" idx="1"/>
          </p:cNvCxnSpPr>
          <p:nvPr/>
        </p:nvCxnSpPr>
        <p:spPr>
          <a:xfrm flipH="1">
            <a:off x="5392575" y="2667500"/>
            <a:ext cx="876900" cy="250800"/>
          </a:xfrm>
          <a:prstGeom prst="bentConnector3">
            <a:avLst>
              <a:gd name="adj1" fmla="val 4106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4" name="Google Shape;484;p42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485" name="Google Shape;485;p42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42"/>
          <p:cNvGrpSpPr/>
          <p:nvPr/>
        </p:nvGrpSpPr>
        <p:grpSpPr>
          <a:xfrm>
            <a:off x="3602700" y="1952675"/>
            <a:ext cx="1938600" cy="2637275"/>
            <a:chOff x="3602700" y="1952675"/>
            <a:chExt cx="1938600" cy="2637275"/>
          </a:xfrm>
        </p:grpSpPr>
        <p:pic>
          <p:nvPicPr>
            <p:cNvPr id="489" name="Google Shape;489;p42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602700" y="1952675"/>
              <a:ext cx="1938600" cy="1931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490" name="Google Shape;490;p42"/>
            <p:cNvPicPr preferRelativeResize="0"/>
            <p:nvPr/>
          </p:nvPicPr>
          <p:blipFill rotWithShape="1">
            <a:blip r:embed="rId4">
              <a:alphaModFix/>
            </a:blip>
            <a:srcRect b="9173"/>
            <a:stretch/>
          </p:blipFill>
          <p:spPr>
            <a:xfrm>
              <a:off x="3682725" y="2140625"/>
              <a:ext cx="1693900" cy="2449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Scrum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FA434A7C-B814-4BAC-8A8A-8471A5D60A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245"/>
          <a:stretch/>
        </p:blipFill>
        <p:spPr bwMode="auto">
          <a:xfrm>
            <a:off x="722450" y="548825"/>
            <a:ext cx="28575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103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6" name="Google Shape;846;p54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7" name="Google Shape;847;p54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Sprints</a:t>
            </a:r>
            <a:endParaRPr sz="2700" dirty="0"/>
          </a:p>
        </p:txBody>
      </p:sp>
      <p:sp>
        <p:nvSpPr>
          <p:cNvPr id="848" name="Google Shape;848;p54"/>
          <p:cNvSpPr txBox="1"/>
          <p:nvPr/>
        </p:nvSpPr>
        <p:spPr>
          <a:xfrm>
            <a:off x="97962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49" name="Google Shape;849;p54"/>
          <p:cNvSpPr txBox="1"/>
          <p:nvPr/>
        </p:nvSpPr>
        <p:spPr>
          <a:xfrm>
            <a:off x="97962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1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0" name="Google Shape;850;p54"/>
          <p:cNvSpPr txBox="1"/>
          <p:nvPr/>
        </p:nvSpPr>
        <p:spPr>
          <a:xfrm>
            <a:off x="643367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</a:p>
        </p:txBody>
      </p:sp>
      <p:sp>
        <p:nvSpPr>
          <p:cNvPr id="851" name="Google Shape;851;p54"/>
          <p:cNvSpPr txBox="1"/>
          <p:nvPr/>
        </p:nvSpPr>
        <p:spPr>
          <a:xfrm>
            <a:off x="643367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4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2" name="Google Shape;852;p54"/>
          <p:cNvSpPr txBox="1"/>
          <p:nvPr/>
        </p:nvSpPr>
        <p:spPr>
          <a:xfrm>
            <a:off x="2797642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</a:p>
        </p:txBody>
      </p:sp>
      <p:sp>
        <p:nvSpPr>
          <p:cNvPr id="853" name="Google Shape;853;p54"/>
          <p:cNvSpPr txBox="1"/>
          <p:nvPr/>
        </p:nvSpPr>
        <p:spPr>
          <a:xfrm>
            <a:off x="2797642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2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4" name="Google Shape;854;p54"/>
          <p:cNvSpPr txBox="1"/>
          <p:nvPr/>
        </p:nvSpPr>
        <p:spPr>
          <a:xfrm>
            <a:off x="4615658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55" name="Google Shape;855;p54"/>
          <p:cNvSpPr txBox="1"/>
          <p:nvPr/>
        </p:nvSpPr>
        <p:spPr>
          <a:xfrm>
            <a:off x="4615658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3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856" name="Google Shape;856;p54"/>
          <p:cNvCxnSpPr>
            <a:stCxn id="857" idx="2"/>
          </p:cNvCxnSpPr>
          <p:nvPr/>
        </p:nvCxnSpPr>
        <p:spPr>
          <a:xfrm>
            <a:off x="7299013" y="2723975"/>
            <a:ext cx="0" cy="33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8" name="Google Shape;858;p54"/>
          <p:cNvGrpSpPr/>
          <p:nvPr/>
        </p:nvGrpSpPr>
        <p:grpSpPr>
          <a:xfrm>
            <a:off x="1355825" y="1749275"/>
            <a:ext cx="6432338" cy="1455750"/>
            <a:chOff x="1355825" y="1749275"/>
            <a:chExt cx="6432338" cy="1455750"/>
          </a:xfrm>
        </p:grpSpPr>
        <p:pic>
          <p:nvPicPr>
            <p:cNvPr id="859" name="Google Shape;859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1355825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57" name="Google Shape;857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6809863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0" name="Google Shape;860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173842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1" name="Google Shape;861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4991858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cxnSp>
          <p:nvCxnSpPr>
            <p:cNvPr id="862" name="Google Shape;862;p54"/>
            <p:cNvCxnSpPr>
              <a:stCxn id="859" idx="2"/>
            </p:cNvCxnSpPr>
            <p:nvPr/>
          </p:nvCxnSpPr>
          <p:spPr>
            <a:xfrm>
              <a:off x="1844975" y="2723975"/>
              <a:ext cx="0" cy="321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3" name="Google Shape;863;p54"/>
            <p:cNvCxnSpPr>
              <a:stCxn id="861" idx="2"/>
            </p:cNvCxnSpPr>
            <p:nvPr/>
          </p:nvCxnSpPr>
          <p:spPr>
            <a:xfrm>
              <a:off x="5481008" y="2723975"/>
              <a:ext cx="0" cy="3552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4" name="Google Shape;864;p54"/>
            <p:cNvCxnSpPr>
              <a:stCxn id="860" idx="2"/>
            </p:cNvCxnSpPr>
            <p:nvPr/>
          </p:nvCxnSpPr>
          <p:spPr>
            <a:xfrm>
              <a:off x="3662992" y="2723975"/>
              <a:ext cx="0" cy="341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865" name="Google Shape;865;p54"/>
            <p:cNvPicPr preferRelativeResize="0"/>
            <p:nvPr/>
          </p:nvPicPr>
          <p:blipFill rotWithShape="1">
            <a:blip r:embed="rId3">
              <a:alphaModFix/>
            </a:blip>
            <a:srcRect l="3803" t="64204" r="8959" b="30679"/>
            <a:stretch/>
          </p:blipFill>
          <p:spPr>
            <a:xfrm>
              <a:off x="1355825" y="2989325"/>
              <a:ext cx="6432300" cy="215700"/>
            </a:xfrm>
            <a:prstGeom prst="roundRect">
              <a:avLst>
                <a:gd name="adj" fmla="val 29833"/>
              </a:avLst>
            </a:prstGeom>
            <a:noFill/>
            <a:ln>
              <a:noFill/>
            </a:ln>
          </p:spPr>
        </p:pic>
      </p:grpSp>
      <p:sp>
        <p:nvSpPr>
          <p:cNvPr id="866" name="Google Shape;866;p54"/>
          <p:cNvSpPr txBox="1">
            <a:spLocks noGrp="1"/>
          </p:cNvSpPr>
          <p:nvPr>
            <p:ph type="title" idx="4294967295"/>
          </p:nvPr>
        </p:nvSpPr>
        <p:spPr>
          <a:xfrm>
            <a:off x="1372175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7" name="Google Shape;867;p54"/>
          <p:cNvSpPr txBox="1">
            <a:spLocks noGrp="1"/>
          </p:cNvSpPr>
          <p:nvPr>
            <p:ph type="title" idx="4294967295"/>
          </p:nvPr>
        </p:nvSpPr>
        <p:spPr>
          <a:xfrm>
            <a:off x="6826213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8" name="Google Shape;868;p54"/>
          <p:cNvSpPr txBox="1">
            <a:spLocks noGrp="1"/>
          </p:cNvSpPr>
          <p:nvPr>
            <p:ph type="title" idx="4294967295"/>
          </p:nvPr>
        </p:nvSpPr>
        <p:spPr>
          <a:xfrm>
            <a:off x="5008200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9" name="Google Shape;869;p54"/>
          <p:cNvSpPr txBox="1">
            <a:spLocks noGrp="1"/>
          </p:cNvSpPr>
          <p:nvPr>
            <p:ph type="title" idx="4294967295"/>
          </p:nvPr>
        </p:nvSpPr>
        <p:spPr>
          <a:xfrm>
            <a:off x="3190188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grpSp>
        <p:nvGrpSpPr>
          <p:cNvPr id="870" name="Google Shape;870;p54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871" name="Google Shape;871;p54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43"/>
          <p:cNvPicPr preferRelativeResize="0"/>
          <p:nvPr/>
        </p:nvPicPr>
        <p:blipFill rotWithShape="1">
          <a:blip r:embed="rId3">
            <a:alphaModFix/>
          </a:blip>
          <a:srcRect t="3864" b="59640"/>
          <a:stretch/>
        </p:blipFill>
        <p:spPr>
          <a:xfrm>
            <a:off x="1233275" y="1555725"/>
            <a:ext cx="6677400" cy="1377900"/>
          </a:xfrm>
          <a:prstGeom prst="round2SameRect">
            <a:avLst>
              <a:gd name="adj1" fmla="val 14573"/>
              <a:gd name="adj2" fmla="val 0"/>
            </a:avLst>
          </a:prstGeom>
          <a:noFill/>
          <a:ln>
            <a:noFill/>
          </a:ln>
        </p:spPr>
      </p:pic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Historias de Usuario</a:t>
            </a:r>
            <a:endParaRPr sz="2700" dirty="0"/>
          </a:p>
        </p:txBody>
      </p:sp>
      <p:graphicFrame>
        <p:nvGraphicFramePr>
          <p:cNvPr id="498" name="Google Shape;498;p43"/>
          <p:cNvGraphicFramePr/>
          <p:nvPr>
            <p:extLst>
              <p:ext uri="{D42A27DB-BD31-4B8C-83A1-F6EECF244321}">
                <p14:modId xmlns:p14="http://schemas.microsoft.com/office/powerpoint/2010/main" val="948145414"/>
              </p:ext>
            </p:extLst>
          </p:nvPr>
        </p:nvGraphicFramePr>
        <p:xfrm>
          <a:off x="1233263" y="1555728"/>
          <a:ext cx="6677475" cy="2725595"/>
        </p:xfrm>
        <a:graphic>
          <a:graphicData uri="http://schemas.openxmlformats.org/drawingml/2006/table">
            <a:tbl>
              <a:tblPr>
                <a:noFill/>
                <a:tableStyleId>{5DFAF336-486B-4E0A-92E4-833E91F9D28D}</a:tableStyleId>
              </a:tblPr>
              <a:tblGrid>
                <a:gridCol w="222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77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6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17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01 - 03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04 - 09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10 -26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Epics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Features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Ítems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99" name="Google Shape;499;p43"/>
          <p:cNvSpPr/>
          <p:nvPr/>
        </p:nvSpPr>
        <p:spPr>
          <a:xfrm>
            <a:off x="1233300" y="1555725"/>
            <a:ext cx="6677400" cy="2725500"/>
          </a:xfrm>
          <a:prstGeom prst="roundRect">
            <a:avLst>
              <a:gd name="adj" fmla="val 740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7723F0B-FCBB-442B-904C-0825EB3F1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266032"/>
              </p:ext>
            </p:extLst>
          </p:nvPr>
        </p:nvGraphicFramePr>
        <p:xfrm>
          <a:off x="1861160" y="1479816"/>
          <a:ext cx="5421630" cy="2825117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1006210917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613589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4812296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774426243"/>
                    </a:ext>
                  </a:extLst>
                </a:gridCol>
              </a:tblGrid>
              <a:tr h="0">
                <a:tc row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01EH – Pantalla de Ingreso y Registro.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0101FH – Pantalla de Ingreso.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010101UH – Pantalla de Ingreso correo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29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010102UH – Pantalla de Ingreso contraseña.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151769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0102FH – Pantalla de Registro.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010201FH – Pantalla de Registro nombre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010202FH – Pantalla de Registro correo.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4525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010203FH – Pantalla de Registro contraseña.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2652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25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49E55C42-A01E-4F3B-A93E-3BFFBA951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234153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360374150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130777017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171125353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896683658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02EH – Pantalla de Novela y Autor.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0201FH – Pantalla de Novela.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020101UH – Pantalla de Novela título.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2565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020102UH – Pantalla de Novela descripción.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75579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020103UH – Pantalla de Novela likes.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42347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0202FH – Pantalla de Autor.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020201UH – Pantalla de Autor nombre.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28232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020202UH – Pantalla de Autor correo.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7884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020203UH – Pantalla de Autor seguidores.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5630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0167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C094D0B-D672-4153-B499-062C4FEDA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748627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407454486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273855672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5116975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806076597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03EH – Pantalla de Cliente y Género.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0301FH – Pantalla de Cliente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030101UH – Pantalla de Cliente nombre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018255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030102UH – Pantalla de Cliente correo.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04735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030103UH – Pantalla de Cliente contraseña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458008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030104UH – Pantalla de Cliente monedas.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64769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0302FH – Pantalla de Género.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030201UH – Pantalla de Género tipo.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367231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030202UH – Pantalla de Género descripción.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3890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31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Gracias</a:t>
            </a:r>
            <a:endParaRPr sz="3500" dirty="0"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A9AF35F8-7E81-42B2-A66D-9276FB140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1" r="1"/>
          <a:stretch/>
        </p:blipFill>
        <p:spPr bwMode="auto">
          <a:xfrm>
            <a:off x="715350" y="542186"/>
            <a:ext cx="28717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oogle Shape;946;p59">
            <a:extLst>
              <a:ext uri="{FF2B5EF4-FFF2-40B4-BE49-F238E27FC236}">
                <a16:creationId xmlns:a16="http://schemas.microsoft.com/office/drawing/2014/main" id="{85FBA4B7-FC4F-4311-B902-FD0D7FBCF0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5720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" name="Google Shape;947;p59">
            <a:extLst>
              <a:ext uri="{FF2B5EF4-FFF2-40B4-BE49-F238E27FC236}">
                <a16:creationId xmlns:a16="http://schemas.microsoft.com/office/drawing/2014/main" id="{094693B9-BF7A-4BB2-9643-A4DD198BD9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8422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7" name="Google Shape;948;p59">
            <a:extLst>
              <a:ext uri="{FF2B5EF4-FFF2-40B4-BE49-F238E27FC236}">
                <a16:creationId xmlns:a16="http://schemas.microsoft.com/office/drawing/2014/main" id="{B43D1909-0189-43B8-9BF2-750F647FBE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0855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8" name="Google Shape;949;p59">
            <a:extLst>
              <a:ext uri="{FF2B5EF4-FFF2-40B4-BE49-F238E27FC236}">
                <a16:creationId xmlns:a16="http://schemas.microsoft.com/office/drawing/2014/main" id="{10F895F5-8CB4-47AC-AE46-BBD1C8D54D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3287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19" name="Google Shape;960;p59">
            <a:extLst>
              <a:ext uri="{FF2B5EF4-FFF2-40B4-BE49-F238E27FC236}">
                <a16:creationId xmlns:a16="http://schemas.microsoft.com/office/drawing/2014/main" id="{9A0BD37C-30E6-4233-9FFF-46FAF4498190}"/>
              </a:ext>
            </a:extLst>
          </p:cNvPr>
          <p:cNvGrpSpPr/>
          <p:nvPr/>
        </p:nvGrpSpPr>
        <p:grpSpPr>
          <a:xfrm>
            <a:off x="6926900" y="1389334"/>
            <a:ext cx="320009" cy="320003"/>
            <a:chOff x="4135288" y="1872550"/>
            <a:chExt cx="320009" cy="320003"/>
          </a:xfrm>
        </p:grpSpPr>
        <p:sp>
          <p:nvSpPr>
            <p:cNvPr id="20" name="Google Shape;961;p59">
              <a:extLst>
                <a:ext uri="{FF2B5EF4-FFF2-40B4-BE49-F238E27FC236}">
                  <a16:creationId xmlns:a16="http://schemas.microsoft.com/office/drawing/2014/main" id="{9C605BCA-5CBC-427A-9373-A5A43FC85D7C}"/>
                </a:ext>
              </a:extLst>
            </p:cNvPr>
            <p:cNvSpPr/>
            <p:nvPr/>
          </p:nvSpPr>
          <p:spPr>
            <a:xfrm>
              <a:off x="4135288" y="1872550"/>
              <a:ext cx="320009" cy="320003"/>
            </a:xfrm>
            <a:custGeom>
              <a:avLst/>
              <a:gdLst/>
              <a:ahLst/>
              <a:cxnLst/>
              <a:rect l="l" t="t" r="r" b="b"/>
              <a:pathLst>
                <a:path w="54843" h="54842" extrusionOk="0">
                  <a:moveTo>
                    <a:pt x="38772" y="2151"/>
                  </a:moveTo>
                  <a:cubicBezTo>
                    <a:pt x="46440" y="2151"/>
                    <a:pt x="52691" y="8402"/>
                    <a:pt x="52691" y="16071"/>
                  </a:cubicBezTo>
                  <a:lnTo>
                    <a:pt x="52691" y="38772"/>
                  </a:lnTo>
                  <a:cubicBezTo>
                    <a:pt x="52691" y="46465"/>
                    <a:pt x="46440" y="52716"/>
                    <a:pt x="38772" y="52716"/>
                  </a:cubicBezTo>
                  <a:lnTo>
                    <a:pt x="16071" y="52716"/>
                  </a:lnTo>
                  <a:cubicBezTo>
                    <a:pt x="8378" y="52716"/>
                    <a:pt x="2126" y="46465"/>
                    <a:pt x="2126" y="38797"/>
                  </a:cubicBezTo>
                  <a:lnTo>
                    <a:pt x="2126" y="16071"/>
                  </a:lnTo>
                  <a:cubicBezTo>
                    <a:pt x="2126" y="8402"/>
                    <a:pt x="8378" y="2151"/>
                    <a:pt x="16071" y="2151"/>
                  </a:cubicBezTo>
                  <a:close/>
                  <a:moveTo>
                    <a:pt x="16071" y="0"/>
                  </a:moveTo>
                  <a:cubicBezTo>
                    <a:pt x="7213" y="0"/>
                    <a:pt x="1" y="7213"/>
                    <a:pt x="1" y="16071"/>
                  </a:cubicBezTo>
                  <a:lnTo>
                    <a:pt x="1" y="38797"/>
                  </a:lnTo>
                  <a:cubicBezTo>
                    <a:pt x="1" y="47655"/>
                    <a:pt x="7213" y="54842"/>
                    <a:pt x="16071" y="54842"/>
                  </a:cubicBezTo>
                  <a:lnTo>
                    <a:pt x="38772" y="54842"/>
                  </a:lnTo>
                  <a:cubicBezTo>
                    <a:pt x="47630" y="54842"/>
                    <a:pt x="54843" y="47655"/>
                    <a:pt x="54843" y="38797"/>
                  </a:cubicBezTo>
                  <a:lnTo>
                    <a:pt x="54843" y="16071"/>
                  </a:lnTo>
                  <a:cubicBezTo>
                    <a:pt x="54843" y="7213"/>
                    <a:pt x="47630" y="0"/>
                    <a:pt x="38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2;p59">
              <a:extLst>
                <a:ext uri="{FF2B5EF4-FFF2-40B4-BE49-F238E27FC236}">
                  <a16:creationId xmlns:a16="http://schemas.microsoft.com/office/drawing/2014/main" id="{A9E91BC2-E6E9-4739-9A38-AE06E282E77D}"/>
                </a:ext>
              </a:extLst>
            </p:cNvPr>
            <p:cNvSpPr/>
            <p:nvPr/>
          </p:nvSpPr>
          <p:spPr>
            <a:xfrm>
              <a:off x="4162752" y="1900162"/>
              <a:ext cx="265078" cy="264927"/>
            </a:xfrm>
            <a:custGeom>
              <a:avLst/>
              <a:gdLst/>
              <a:ahLst/>
              <a:cxnLst/>
              <a:rect l="l" t="t" r="r" b="b"/>
              <a:pathLst>
                <a:path w="45429" h="45403" extrusionOk="0">
                  <a:moveTo>
                    <a:pt x="11364" y="1"/>
                  </a:moveTo>
                  <a:cubicBezTo>
                    <a:pt x="5088" y="1"/>
                    <a:pt x="1" y="5088"/>
                    <a:pt x="1" y="11339"/>
                  </a:cubicBezTo>
                  <a:lnTo>
                    <a:pt x="1" y="34065"/>
                  </a:lnTo>
                  <a:cubicBezTo>
                    <a:pt x="1" y="40316"/>
                    <a:pt x="5088" y="45403"/>
                    <a:pt x="11364" y="45403"/>
                  </a:cubicBezTo>
                  <a:lnTo>
                    <a:pt x="17893" y="45403"/>
                  </a:lnTo>
                  <a:cubicBezTo>
                    <a:pt x="18476" y="45403"/>
                    <a:pt x="18956" y="44922"/>
                    <a:pt x="18956" y="44340"/>
                  </a:cubicBezTo>
                  <a:cubicBezTo>
                    <a:pt x="18956" y="43732"/>
                    <a:pt x="18476" y="43252"/>
                    <a:pt x="17893" y="43252"/>
                  </a:cubicBezTo>
                  <a:lnTo>
                    <a:pt x="11364" y="43252"/>
                  </a:lnTo>
                  <a:cubicBezTo>
                    <a:pt x="6277" y="43252"/>
                    <a:pt x="2152" y="39126"/>
                    <a:pt x="2152" y="34040"/>
                  </a:cubicBezTo>
                  <a:lnTo>
                    <a:pt x="2152" y="11339"/>
                  </a:lnTo>
                  <a:cubicBezTo>
                    <a:pt x="2152" y="6252"/>
                    <a:pt x="6277" y="2127"/>
                    <a:pt x="11364" y="2127"/>
                  </a:cubicBezTo>
                  <a:lnTo>
                    <a:pt x="34065" y="2127"/>
                  </a:lnTo>
                  <a:cubicBezTo>
                    <a:pt x="39152" y="2127"/>
                    <a:pt x="43277" y="6252"/>
                    <a:pt x="43277" y="11339"/>
                  </a:cubicBezTo>
                  <a:lnTo>
                    <a:pt x="43277" y="34040"/>
                  </a:lnTo>
                  <a:cubicBezTo>
                    <a:pt x="43277" y="39126"/>
                    <a:pt x="39152" y="43252"/>
                    <a:pt x="34065" y="43252"/>
                  </a:cubicBezTo>
                  <a:lnTo>
                    <a:pt x="27612" y="43252"/>
                  </a:lnTo>
                  <a:cubicBezTo>
                    <a:pt x="27004" y="43252"/>
                    <a:pt x="26523" y="43732"/>
                    <a:pt x="26523" y="44340"/>
                  </a:cubicBezTo>
                  <a:cubicBezTo>
                    <a:pt x="26523" y="44922"/>
                    <a:pt x="27004" y="45403"/>
                    <a:pt x="27612" y="45403"/>
                  </a:cubicBezTo>
                  <a:lnTo>
                    <a:pt x="34065" y="45403"/>
                  </a:lnTo>
                  <a:cubicBezTo>
                    <a:pt x="40316" y="45403"/>
                    <a:pt x="45428" y="40316"/>
                    <a:pt x="45428" y="34065"/>
                  </a:cubicBezTo>
                  <a:lnTo>
                    <a:pt x="45428" y="11339"/>
                  </a:lnTo>
                  <a:cubicBezTo>
                    <a:pt x="45428" y="5088"/>
                    <a:pt x="40316" y="1"/>
                    <a:pt x="34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3;p59">
              <a:extLst>
                <a:ext uri="{FF2B5EF4-FFF2-40B4-BE49-F238E27FC236}">
                  <a16:creationId xmlns:a16="http://schemas.microsoft.com/office/drawing/2014/main" id="{F7DF1F00-29D7-44C6-8BF9-F62AE31A9A27}"/>
                </a:ext>
              </a:extLst>
            </p:cNvPr>
            <p:cNvSpPr/>
            <p:nvPr/>
          </p:nvSpPr>
          <p:spPr>
            <a:xfrm>
              <a:off x="4233489" y="1967884"/>
              <a:ext cx="14033" cy="12767"/>
            </a:xfrm>
            <a:custGeom>
              <a:avLst/>
              <a:gdLst/>
              <a:ahLst/>
              <a:cxnLst/>
              <a:rect l="l" t="t" r="r" b="b"/>
              <a:pathLst>
                <a:path w="2405" h="2188" extrusionOk="0">
                  <a:moveTo>
                    <a:pt x="1212" y="1"/>
                  </a:moveTo>
                  <a:cubicBezTo>
                    <a:pt x="949" y="1"/>
                    <a:pt x="686" y="96"/>
                    <a:pt x="481" y="289"/>
                  </a:cubicBezTo>
                  <a:lnTo>
                    <a:pt x="431" y="340"/>
                  </a:lnTo>
                  <a:cubicBezTo>
                    <a:pt x="0" y="745"/>
                    <a:pt x="0" y="1428"/>
                    <a:pt x="405" y="1858"/>
                  </a:cubicBezTo>
                  <a:cubicBezTo>
                    <a:pt x="608" y="2086"/>
                    <a:pt x="886" y="2187"/>
                    <a:pt x="1164" y="2187"/>
                  </a:cubicBezTo>
                  <a:cubicBezTo>
                    <a:pt x="1443" y="2187"/>
                    <a:pt x="1696" y="2086"/>
                    <a:pt x="1898" y="1909"/>
                  </a:cubicBezTo>
                  <a:lnTo>
                    <a:pt x="1949" y="1858"/>
                  </a:lnTo>
                  <a:cubicBezTo>
                    <a:pt x="2379" y="1454"/>
                    <a:pt x="2405" y="770"/>
                    <a:pt x="2000" y="340"/>
                  </a:cubicBezTo>
                  <a:cubicBezTo>
                    <a:pt x="1788" y="115"/>
                    <a:pt x="150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64;p59">
              <a:extLst>
                <a:ext uri="{FF2B5EF4-FFF2-40B4-BE49-F238E27FC236}">
                  <a16:creationId xmlns:a16="http://schemas.microsoft.com/office/drawing/2014/main" id="{5DAFCA5E-D135-4723-9647-1D169E63B242}"/>
                </a:ext>
              </a:extLst>
            </p:cNvPr>
            <p:cNvSpPr/>
            <p:nvPr/>
          </p:nvSpPr>
          <p:spPr>
            <a:xfrm>
              <a:off x="4208976" y="1946387"/>
              <a:ext cx="172628" cy="172483"/>
            </a:xfrm>
            <a:custGeom>
              <a:avLst/>
              <a:gdLst/>
              <a:ahLst/>
              <a:cxnLst/>
              <a:rect l="l" t="t" r="r" b="b"/>
              <a:pathLst>
                <a:path w="29585" h="29560" extrusionOk="0">
                  <a:moveTo>
                    <a:pt x="14805" y="0"/>
                  </a:moveTo>
                  <a:cubicBezTo>
                    <a:pt x="12452" y="0"/>
                    <a:pt x="10098" y="557"/>
                    <a:pt x="8023" y="1620"/>
                  </a:cubicBezTo>
                  <a:cubicBezTo>
                    <a:pt x="7491" y="1898"/>
                    <a:pt x="7289" y="2556"/>
                    <a:pt x="7567" y="3062"/>
                  </a:cubicBezTo>
                  <a:cubicBezTo>
                    <a:pt x="7747" y="3440"/>
                    <a:pt x="8131" y="3652"/>
                    <a:pt x="8529" y="3652"/>
                  </a:cubicBezTo>
                  <a:cubicBezTo>
                    <a:pt x="8692" y="3652"/>
                    <a:pt x="8856" y="3616"/>
                    <a:pt x="9010" y="3543"/>
                  </a:cubicBezTo>
                  <a:cubicBezTo>
                    <a:pt x="10807" y="2607"/>
                    <a:pt x="12755" y="2126"/>
                    <a:pt x="14780" y="2126"/>
                  </a:cubicBezTo>
                  <a:cubicBezTo>
                    <a:pt x="21765" y="2126"/>
                    <a:pt x="27434" y="7795"/>
                    <a:pt x="27434" y="14780"/>
                  </a:cubicBezTo>
                  <a:cubicBezTo>
                    <a:pt x="27434" y="21739"/>
                    <a:pt x="21765" y="27408"/>
                    <a:pt x="14780" y="27408"/>
                  </a:cubicBezTo>
                  <a:cubicBezTo>
                    <a:pt x="7820" y="27408"/>
                    <a:pt x="2151" y="21739"/>
                    <a:pt x="2151" y="14780"/>
                  </a:cubicBezTo>
                  <a:cubicBezTo>
                    <a:pt x="2151" y="12578"/>
                    <a:pt x="2708" y="10427"/>
                    <a:pt x="3796" y="8554"/>
                  </a:cubicBezTo>
                  <a:cubicBezTo>
                    <a:pt x="4075" y="8023"/>
                    <a:pt x="3898" y="7365"/>
                    <a:pt x="3391" y="7086"/>
                  </a:cubicBezTo>
                  <a:cubicBezTo>
                    <a:pt x="3224" y="6986"/>
                    <a:pt x="3041" y="6938"/>
                    <a:pt x="2859" y="6938"/>
                  </a:cubicBezTo>
                  <a:cubicBezTo>
                    <a:pt x="2489" y="6938"/>
                    <a:pt x="2127" y="7135"/>
                    <a:pt x="1924" y="7491"/>
                  </a:cubicBezTo>
                  <a:cubicBezTo>
                    <a:pt x="684" y="9693"/>
                    <a:pt x="0" y="12224"/>
                    <a:pt x="0" y="14780"/>
                  </a:cubicBezTo>
                  <a:cubicBezTo>
                    <a:pt x="0" y="22929"/>
                    <a:pt x="6631" y="29559"/>
                    <a:pt x="14780" y="29559"/>
                  </a:cubicBezTo>
                  <a:cubicBezTo>
                    <a:pt x="22929" y="29559"/>
                    <a:pt x="29585" y="22929"/>
                    <a:pt x="29585" y="14780"/>
                  </a:cubicBezTo>
                  <a:cubicBezTo>
                    <a:pt x="29585" y="6631"/>
                    <a:pt x="22954" y="0"/>
                    <a:pt x="14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5;p59">
              <a:extLst>
                <a:ext uri="{FF2B5EF4-FFF2-40B4-BE49-F238E27FC236}">
                  <a16:creationId xmlns:a16="http://schemas.microsoft.com/office/drawing/2014/main" id="{23D907E8-6BD6-4AF9-B91B-D95A5E8FEA70}"/>
                </a:ext>
              </a:extLst>
            </p:cNvPr>
            <p:cNvSpPr/>
            <p:nvPr/>
          </p:nvSpPr>
          <p:spPr>
            <a:xfrm>
              <a:off x="4238950" y="1976362"/>
              <a:ext cx="112534" cy="112528"/>
            </a:xfrm>
            <a:custGeom>
              <a:avLst/>
              <a:gdLst/>
              <a:ahLst/>
              <a:cxnLst/>
              <a:rect l="l" t="t" r="r" b="b"/>
              <a:pathLst>
                <a:path w="19286" h="19285" extrusionOk="0">
                  <a:moveTo>
                    <a:pt x="9643" y="2152"/>
                  </a:moveTo>
                  <a:cubicBezTo>
                    <a:pt x="13793" y="2152"/>
                    <a:pt x="17159" y="5492"/>
                    <a:pt x="17159" y="9643"/>
                  </a:cubicBezTo>
                  <a:cubicBezTo>
                    <a:pt x="17159" y="13768"/>
                    <a:pt x="13793" y="17134"/>
                    <a:pt x="9643" y="17134"/>
                  </a:cubicBezTo>
                  <a:cubicBezTo>
                    <a:pt x="5518" y="17134"/>
                    <a:pt x="2152" y="13768"/>
                    <a:pt x="2152" y="9643"/>
                  </a:cubicBezTo>
                  <a:cubicBezTo>
                    <a:pt x="2152" y="5492"/>
                    <a:pt x="5518" y="2152"/>
                    <a:pt x="9643" y="2152"/>
                  </a:cubicBezTo>
                  <a:close/>
                  <a:moveTo>
                    <a:pt x="9643" y="1"/>
                  </a:moveTo>
                  <a:cubicBezTo>
                    <a:pt x="4328" y="1"/>
                    <a:pt x="1" y="4328"/>
                    <a:pt x="1" y="9643"/>
                  </a:cubicBezTo>
                  <a:cubicBezTo>
                    <a:pt x="1" y="14957"/>
                    <a:pt x="4328" y="19285"/>
                    <a:pt x="9643" y="19285"/>
                  </a:cubicBezTo>
                  <a:cubicBezTo>
                    <a:pt x="14958" y="19285"/>
                    <a:pt x="19285" y="14957"/>
                    <a:pt x="19285" y="9643"/>
                  </a:cubicBezTo>
                  <a:cubicBezTo>
                    <a:pt x="19285" y="4328"/>
                    <a:pt x="14983" y="1"/>
                    <a:pt x="9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66;p59">
              <a:extLst>
                <a:ext uri="{FF2B5EF4-FFF2-40B4-BE49-F238E27FC236}">
                  <a16:creationId xmlns:a16="http://schemas.microsoft.com/office/drawing/2014/main" id="{25E586B2-7BE4-4A5B-B6DE-7951F40745DD}"/>
                </a:ext>
              </a:extLst>
            </p:cNvPr>
            <p:cNvSpPr/>
            <p:nvPr/>
          </p:nvSpPr>
          <p:spPr>
            <a:xfrm>
              <a:off x="4353541" y="1926746"/>
              <a:ext cx="47555" cy="47555"/>
            </a:xfrm>
            <a:custGeom>
              <a:avLst/>
              <a:gdLst/>
              <a:ahLst/>
              <a:cxnLst/>
              <a:rect l="l" t="t" r="r" b="b"/>
              <a:pathLst>
                <a:path w="8150" h="8150" extrusionOk="0">
                  <a:moveTo>
                    <a:pt x="4075" y="2151"/>
                  </a:moveTo>
                  <a:cubicBezTo>
                    <a:pt x="5138" y="2151"/>
                    <a:pt x="5998" y="3012"/>
                    <a:pt x="5998" y="4075"/>
                  </a:cubicBezTo>
                  <a:cubicBezTo>
                    <a:pt x="5998" y="5138"/>
                    <a:pt x="5138" y="5998"/>
                    <a:pt x="4075" y="5998"/>
                  </a:cubicBezTo>
                  <a:cubicBezTo>
                    <a:pt x="3012" y="5998"/>
                    <a:pt x="2152" y="5138"/>
                    <a:pt x="2152" y="4075"/>
                  </a:cubicBezTo>
                  <a:cubicBezTo>
                    <a:pt x="2152" y="3012"/>
                    <a:pt x="3012" y="2151"/>
                    <a:pt x="4075" y="2151"/>
                  </a:cubicBezTo>
                  <a:close/>
                  <a:moveTo>
                    <a:pt x="4075" y="0"/>
                  </a:moveTo>
                  <a:cubicBezTo>
                    <a:pt x="1823" y="0"/>
                    <a:pt x="1" y="1848"/>
                    <a:pt x="1" y="4075"/>
                  </a:cubicBezTo>
                  <a:cubicBezTo>
                    <a:pt x="1" y="6327"/>
                    <a:pt x="1823" y="8149"/>
                    <a:pt x="4075" y="8149"/>
                  </a:cubicBezTo>
                  <a:cubicBezTo>
                    <a:pt x="6327" y="8149"/>
                    <a:pt x="8150" y="6327"/>
                    <a:pt x="8150" y="4075"/>
                  </a:cubicBezTo>
                  <a:cubicBezTo>
                    <a:pt x="8150" y="1848"/>
                    <a:pt x="6327" y="0"/>
                    <a:pt x="4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967;p59">
            <a:extLst>
              <a:ext uri="{FF2B5EF4-FFF2-40B4-BE49-F238E27FC236}">
                <a16:creationId xmlns:a16="http://schemas.microsoft.com/office/drawing/2014/main" id="{91C29D91-6A28-4861-97A1-A2A26BF400FC}"/>
              </a:ext>
            </a:extLst>
          </p:cNvPr>
          <p:cNvGrpSpPr/>
          <p:nvPr/>
        </p:nvGrpSpPr>
        <p:grpSpPr>
          <a:xfrm>
            <a:off x="5434737" y="1389322"/>
            <a:ext cx="277360" cy="320014"/>
            <a:chOff x="2643125" y="1872538"/>
            <a:chExt cx="277360" cy="320014"/>
          </a:xfrm>
        </p:grpSpPr>
        <p:sp>
          <p:nvSpPr>
            <p:cNvPr id="27" name="Google Shape;968;p59">
              <a:extLst>
                <a:ext uri="{FF2B5EF4-FFF2-40B4-BE49-F238E27FC236}">
                  <a16:creationId xmlns:a16="http://schemas.microsoft.com/office/drawing/2014/main" id="{7CA38DBC-A214-4EC9-A668-F1DC82427755}"/>
                </a:ext>
              </a:extLst>
            </p:cNvPr>
            <p:cNvSpPr/>
            <p:nvPr/>
          </p:nvSpPr>
          <p:spPr>
            <a:xfrm>
              <a:off x="2684741" y="2005469"/>
              <a:ext cx="13972" cy="12569"/>
            </a:xfrm>
            <a:custGeom>
              <a:avLst/>
              <a:gdLst/>
              <a:ahLst/>
              <a:cxnLst/>
              <a:rect l="l" t="t" r="r" b="b"/>
              <a:pathLst>
                <a:path w="2430" h="2154" extrusionOk="0">
                  <a:moveTo>
                    <a:pt x="1207" y="1"/>
                  </a:moveTo>
                  <a:cubicBezTo>
                    <a:pt x="1012" y="1"/>
                    <a:pt x="813" y="57"/>
                    <a:pt x="633" y="174"/>
                  </a:cubicBezTo>
                  <a:cubicBezTo>
                    <a:pt x="607" y="174"/>
                    <a:pt x="607" y="199"/>
                    <a:pt x="607" y="199"/>
                  </a:cubicBezTo>
                  <a:cubicBezTo>
                    <a:pt x="127" y="503"/>
                    <a:pt x="0" y="1136"/>
                    <a:pt x="304" y="1617"/>
                  </a:cubicBezTo>
                  <a:cubicBezTo>
                    <a:pt x="304" y="1617"/>
                    <a:pt x="329" y="1642"/>
                    <a:pt x="329" y="1667"/>
                  </a:cubicBezTo>
                  <a:cubicBezTo>
                    <a:pt x="543" y="1980"/>
                    <a:pt x="895" y="2153"/>
                    <a:pt x="1248" y="2153"/>
                  </a:cubicBezTo>
                  <a:cubicBezTo>
                    <a:pt x="1438" y="2153"/>
                    <a:pt x="1628" y="2103"/>
                    <a:pt x="1797" y="1996"/>
                  </a:cubicBezTo>
                  <a:cubicBezTo>
                    <a:pt x="1797" y="1996"/>
                    <a:pt x="1797" y="1971"/>
                    <a:pt x="1822" y="1971"/>
                  </a:cubicBezTo>
                  <a:cubicBezTo>
                    <a:pt x="2278" y="1667"/>
                    <a:pt x="2430" y="1060"/>
                    <a:pt x="2151" y="579"/>
                  </a:cubicBezTo>
                  <a:cubicBezTo>
                    <a:pt x="2126" y="554"/>
                    <a:pt x="2126" y="554"/>
                    <a:pt x="2101" y="528"/>
                  </a:cubicBezTo>
                  <a:cubicBezTo>
                    <a:pt x="1905" y="186"/>
                    <a:pt x="1562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69;p59">
              <a:extLst>
                <a:ext uri="{FF2B5EF4-FFF2-40B4-BE49-F238E27FC236}">
                  <a16:creationId xmlns:a16="http://schemas.microsoft.com/office/drawing/2014/main" id="{8ADD5098-4038-4A49-900D-FC9239E2446F}"/>
                </a:ext>
              </a:extLst>
            </p:cNvPr>
            <p:cNvSpPr/>
            <p:nvPr/>
          </p:nvSpPr>
          <p:spPr>
            <a:xfrm>
              <a:off x="2643125" y="2022835"/>
              <a:ext cx="161092" cy="169717"/>
            </a:xfrm>
            <a:custGeom>
              <a:avLst/>
              <a:gdLst/>
              <a:ahLst/>
              <a:cxnLst/>
              <a:rect l="l" t="t" r="r" b="b"/>
              <a:pathLst>
                <a:path w="28016" h="29086" extrusionOk="0">
                  <a:moveTo>
                    <a:pt x="5065" y="1"/>
                  </a:moveTo>
                  <a:cubicBezTo>
                    <a:pt x="4771" y="1"/>
                    <a:pt x="4480" y="121"/>
                    <a:pt x="4277" y="361"/>
                  </a:cubicBezTo>
                  <a:cubicBezTo>
                    <a:pt x="1544" y="3500"/>
                    <a:pt x="0" y="7574"/>
                    <a:pt x="25" y="11725"/>
                  </a:cubicBezTo>
                  <a:cubicBezTo>
                    <a:pt x="25" y="16381"/>
                    <a:pt x="1848" y="20734"/>
                    <a:pt x="5138" y="23999"/>
                  </a:cubicBezTo>
                  <a:cubicBezTo>
                    <a:pt x="8453" y="27289"/>
                    <a:pt x="12831" y="29086"/>
                    <a:pt x="17488" y="29086"/>
                  </a:cubicBezTo>
                  <a:cubicBezTo>
                    <a:pt x="18348" y="29086"/>
                    <a:pt x="19259" y="29035"/>
                    <a:pt x="20120" y="28909"/>
                  </a:cubicBezTo>
                  <a:cubicBezTo>
                    <a:pt x="22752" y="28504"/>
                    <a:pt x="25232" y="27517"/>
                    <a:pt x="27408" y="26023"/>
                  </a:cubicBezTo>
                  <a:cubicBezTo>
                    <a:pt x="27965" y="25644"/>
                    <a:pt x="28016" y="24859"/>
                    <a:pt x="27560" y="24404"/>
                  </a:cubicBezTo>
                  <a:cubicBezTo>
                    <a:pt x="27535" y="24353"/>
                    <a:pt x="27535" y="24353"/>
                    <a:pt x="27535" y="24353"/>
                  </a:cubicBezTo>
                  <a:cubicBezTo>
                    <a:pt x="27335" y="24139"/>
                    <a:pt x="27062" y="24029"/>
                    <a:pt x="26785" y="24029"/>
                  </a:cubicBezTo>
                  <a:cubicBezTo>
                    <a:pt x="26572" y="24029"/>
                    <a:pt x="26356" y="24094"/>
                    <a:pt x="26168" y="24227"/>
                  </a:cubicBezTo>
                  <a:cubicBezTo>
                    <a:pt x="24270" y="25543"/>
                    <a:pt x="22094" y="26403"/>
                    <a:pt x="19791" y="26757"/>
                  </a:cubicBezTo>
                  <a:cubicBezTo>
                    <a:pt x="19031" y="26859"/>
                    <a:pt x="18247" y="26909"/>
                    <a:pt x="17488" y="26909"/>
                  </a:cubicBezTo>
                  <a:cubicBezTo>
                    <a:pt x="13413" y="26909"/>
                    <a:pt x="9541" y="25340"/>
                    <a:pt x="6656" y="22455"/>
                  </a:cubicBezTo>
                  <a:cubicBezTo>
                    <a:pt x="3771" y="19595"/>
                    <a:pt x="2177" y="15774"/>
                    <a:pt x="2177" y="11725"/>
                  </a:cubicBezTo>
                  <a:cubicBezTo>
                    <a:pt x="2177" y="8080"/>
                    <a:pt x="3518" y="4512"/>
                    <a:pt x="5897" y="1779"/>
                  </a:cubicBezTo>
                  <a:cubicBezTo>
                    <a:pt x="6251" y="1374"/>
                    <a:pt x="6251" y="766"/>
                    <a:pt x="5871" y="361"/>
                  </a:cubicBezTo>
                  <a:cubicBezTo>
                    <a:pt x="5656" y="121"/>
                    <a:pt x="5359" y="1"/>
                    <a:pt x="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0;p59">
              <a:extLst>
                <a:ext uri="{FF2B5EF4-FFF2-40B4-BE49-F238E27FC236}">
                  <a16:creationId xmlns:a16="http://schemas.microsoft.com/office/drawing/2014/main" id="{1D7FDB5B-5463-4477-BDCD-FFC2DB7D7774}"/>
                </a:ext>
              </a:extLst>
            </p:cNvPr>
            <p:cNvSpPr/>
            <p:nvPr/>
          </p:nvSpPr>
          <p:spPr>
            <a:xfrm>
              <a:off x="2809588" y="2144575"/>
              <a:ext cx="14410" cy="13100"/>
            </a:xfrm>
            <a:custGeom>
              <a:avLst/>
              <a:gdLst/>
              <a:ahLst/>
              <a:cxnLst/>
              <a:rect l="l" t="t" r="r" b="b"/>
              <a:pathLst>
                <a:path w="2506" h="2245" extrusionOk="0">
                  <a:moveTo>
                    <a:pt x="1262" y="1"/>
                  </a:moveTo>
                  <a:cubicBezTo>
                    <a:pt x="960" y="1"/>
                    <a:pt x="658" y="131"/>
                    <a:pt x="456" y="377"/>
                  </a:cubicBezTo>
                  <a:cubicBezTo>
                    <a:pt x="430" y="428"/>
                    <a:pt x="405" y="453"/>
                    <a:pt x="380" y="504"/>
                  </a:cubicBezTo>
                  <a:cubicBezTo>
                    <a:pt x="0" y="959"/>
                    <a:pt x="76" y="1617"/>
                    <a:pt x="532" y="1997"/>
                  </a:cubicBezTo>
                  <a:cubicBezTo>
                    <a:pt x="532" y="1997"/>
                    <a:pt x="557" y="2022"/>
                    <a:pt x="557" y="2022"/>
                  </a:cubicBezTo>
                  <a:cubicBezTo>
                    <a:pt x="749" y="2172"/>
                    <a:pt x="978" y="2245"/>
                    <a:pt x="1206" y="2245"/>
                  </a:cubicBezTo>
                  <a:cubicBezTo>
                    <a:pt x="1518" y="2245"/>
                    <a:pt x="1831" y="2108"/>
                    <a:pt x="2050" y="1845"/>
                  </a:cubicBezTo>
                  <a:cubicBezTo>
                    <a:pt x="2075" y="1820"/>
                    <a:pt x="2101" y="1795"/>
                    <a:pt x="2126" y="1744"/>
                  </a:cubicBezTo>
                  <a:cubicBezTo>
                    <a:pt x="2506" y="1263"/>
                    <a:pt x="2404" y="580"/>
                    <a:pt x="1924" y="225"/>
                  </a:cubicBezTo>
                  <a:lnTo>
                    <a:pt x="1898" y="225"/>
                  </a:lnTo>
                  <a:cubicBezTo>
                    <a:pt x="1714" y="74"/>
                    <a:pt x="1488" y="1"/>
                    <a:pt x="1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1;p59">
              <a:extLst>
                <a:ext uri="{FF2B5EF4-FFF2-40B4-BE49-F238E27FC236}">
                  <a16:creationId xmlns:a16="http://schemas.microsoft.com/office/drawing/2014/main" id="{D4F8BA06-4925-41CF-A12E-A80A066DA6AA}"/>
                </a:ext>
              </a:extLst>
            </p:cNvPr>
            <p:cNvSpPr/>
            <p:nvPr/>
          </p:nvSpPr>
          <p:spPr>
            <a:xfrm>
              <a:off x="2692451" y="1872538"/>
              <a:ext cx="228033" cy="270301"/>
            </a:xfrm>
            <a:custGeom>
              <a:avLst/>
              <a:gdLst/>
              <a:ahLst/>
              <a:cxnLst/>
              <a:rect l="l" t="t" r="r" b="b"/>
              <a:pathLst>
                <a:path w="39658" h="46324" extrusionOk="0">
                  <a:moveTo>
                    <a:pt x="16754" y="1"/>
                  </a:moveTo>
                  <a:cubicBezTo>
                    <a:pt x="16172" y="1"/>
                    <a:pt x="15691" y="482"/>
                    <a:pt x="15691" y="1064"/>
                  </a:cubicBezTo>
                  <a:lnTo>
                    <a:pt x="15691" y="24575"/>
                  </a:lnTo>
                  <a:lnTo>
                    <a:pt x="15666" y="37456"/>
                  </a:lnTo>
                  <a:cubicBezTo>
                    <a:pt x="15666" y="40367"/>
                    <a:pt x="13818" y="42923"/>
                    <a:pt x="11060" y="43834"/>
                  </a:cubicBezTo>
                  <a:cubicBezTo>
                    <a:pt x="10368" y="44050"/>
                    <a:pt x="9676" y="44174"/>
                    <a:pt x="8953" y="44174"/>
                  </a:cubicBezTo>
                  <a:cubicBezTo>
                    <a:pt x="8830" y="44174"/>
                    <a:pt x="8705" y="44170"/>
                    <a:pt x="8580" y="44163"/>
                  </a:cubicBezTo>
                  <a:cubicBezTo>
                    <a:pt x="5037" y="43986"/>
                    <a:pt x="2227" y="41075"/>
                    <a:pt x="2177" y="37558"/>
                  </a:cubicBezTo>
                  <a:cubicBezTo>
                    <a:pt x="2152" y="35761"/>
                    <a:pt x="2835" y="34040"/>
                    <a:pt x="4100" y="32749"/>
                  </a:cubicBezTo>
                  <a:cubicBezTo>
                    <a:pt x="5391" y="31458"/>
                    <a:pt x="7112" y="30750"/>
                    <a:pt x="8934" y="30750"/>
                  </a:cubicBezTo>
                  <a:cubicBezTo>
                    <a:pt x="9668" y="30750"/>
                    <a:pt x="10377" y="30851"/>
                    <a:pt x="11060" y="31079"/>
                  </a:cubicBezTo>
                  <a:cubicBezTo>
                    <a:pt x="11172" y="31114"/>
                    <a:pt x="11289" y="31131"/>
                    <a:pt x="11405" y="31131"/>
                  </a:cubicBezTo>
                  <a:cubicBezTo>
                    <a:pt x="11706" y="31131"/>
                    <a:pt x="12005" y="31013"/>
                    <a:pt x="12224" y="30775"/>
                  </a:cubicBezTo>
                  <a:cubicBezTo>
                    <a:pt x="12376" y="30573"/>
                    <a:pt x="12477" y="30294"/>
                    <a:pt x="12477" y="30041"/>
                  </a:cubicBezTo>
                  <a:lnTo>
                    <a:pt x="12477" y="21361"/>
                  </a:lnTo>
                  <a:cubicBezTo>
                    <a:pt x="12477" y="20829"/>
                    <a:pt x="12097" y="20374"/>
                    <a:pt x="11566" y="20298"/>
                  </a:cubicBezTo>
                  <a:cubicBezTo>
                    <a:pt x="10680" y="20171"/>
                    <a:pt x="9794" y="20095"/>
                    <a:pt x="8934" y="20095"/>
                  </a:cubicBezTo>
                  <a:cubicBezTo>
                    <a:pt x="7011" y="20095"/>
                    <a:pt x="5163" y="20399"/>
                    <a:pt x="3417" y="20981"/>
                  </a:cubicBezTo>
                  <a:cubicBezTo>
                    <a:pt x="2860" y="21183"/>
                    <a:pt x="2582" y="21816"/>
                    <a:pt x="2860" y="22348"/>
                  </a:cubicBezTo>
                  <a:lnTo>
                    <a:pt x="2860" y="22373"/>
                  </a:lnTo>
                  <a:cubicBezTo>
                    <a:pt x="2885" y="22424"/>
                    <a:pt x="2911" y="22474"/>
                    <a:pt x="2936" y="22525"/>
                  </a:cubicBezTo>
                  <a:cubicBezTo>
                    <a:pt x="3093" y="22859"/>
                    <a:pt x="3434" y="23056"/>
                    <a:pt x="3792" y="23056"/>
                  </a:cubicBezTo>
                  <a:cubicBezTo>
                    <a:pt x="3894" y="23056"/>
                    <a:pt x="3999" y="23040"/>
                    <a:pt x="4100" y="23006"/>
                  </a:cubicBezTo>
                  <a:cubicBezTo>
                    <a:pt x="5644" y="22499"/>
                    <a:pt x="7264" y="22246"/>
                    <a:pt x="8934" y="22246"/>
                  </a:cubicBezTo>
                  <a:cubicBezTo>
                    <a:pt x="9390" y="22246"/>
                    <a:pt x="9845" y="22272"/>
                    <a:pt x="10326" y="22322"/>
                  </a:cubicBezTo>
                  <a:lnTo>
                    <a:pt x="10326" y="28700"/>
                  </a:lnTo>
                  <a:cubicBezTo>
                    <a:pt x="9845" y="28624"/>
                    <a:pt x="9390" y="28599"/>
                    <a:pt x="8934" y="28599"/>
                  </a:cubicBezTo>
                  <a:cubicBezTo>
                    <a:pt x="6530" y="28599"/>
                    <a:pt x="4252" y="29535"/>
                    <a:pt x="2582" y="31256"/>
                  </a:cubicBezTo>
                  <a:cubicBezTo>
                    <a:pt x="886" y="32952"/>
                    <a:pt x="0" y="35204"/>
                    <a:pt x="26" y="37583"/>
                  </a:cubicBezTo>
                  <a:cubicBezTo>
                    <a:pt x="76" y="42239"/>
                    <a:pt x="3797" y="46086"/>
                    <a:pt x="8478" y="46314"/>
                  </a:cubicBezTo>
                  <a:cubicBezTo>
                    <a:pt x="8618" y="46320"/>
                    <a:pt x="8756" y="46323"/>
                    <a:pt x="8895" y="46323"/>
                  </a:cubicBezTo>
                  <a:cubicBezTo>
                    <a:pt x="9863" y="46323"/>
                    <a:pt x="10810" y="46168"/>
                    <a:pt x="11718" y="45858"/>
                  </a:cubicBezTo>
                  <a:cubicBezTo>
                    <a:pt x="15388" y="44669"/>
                    <a:pt x="17842" y="41278"/>
                    <a:pt x="17842" y="37456"/>
                  </a:cubicBezTo>
                  <a:lnTo>
                    <a:pt x="17842" y="24575"/>
                  </a:lnTo>
                  <a:lnTo>
                    <a:pt x="17842" y="2152"/>
                  </a:lnTo>
                  <a:lnTo>
                    <a:pt x="20652" y="2152"/>
                  </a:lnTo>
                  <a:cubicBezTo>
                    <a:pt x="21942" y="2127"/>
                    <a:pt x="23359" y="2127"/>
                    <a:pt x="24271" y="2127"/>
                  </a:cubicBezTo>
                  <a:cubicBezTo>
                    <a:pt x="24549" y="5543"/>
                    <a:pt x="26017" y="8732"/>
                    <a:pt x="28472" y="11162"/>
                  </a:cubicBezTo>
                  <a:cubicBezTo>
                    <a:pt x="30926" y="13591"/>
                    <a:pt x="34115" y="15034"/>
                    <a:pt x="37506" y="15312"/>
                  </a:cubicBezTo>
                  <a:cubicBezTo>
                    <a:pt x="37506" y="16906"/>
                    <a:pt x="37532" y="20045"/>
                    <a:pt x="37532" y="21715"/>
                  </a:cubicBezTo>
                  <a:cubicBezTo>
                    <a:pt x="35102" y="21588"/>
                    <a:pt x="32749" y="21057"/>
                    <a:pt x="30522" y="20095"/>
                  </a:cubicBezTo>
                  <a:cubicBezTo>
                    <a:pt x="28877" y="19412"/>
                    <a:pt x="27333" y="18526"/>
                    <a:pt x="25916" y="17438"/>
                  </a:cubicBezTo>
                  <a:cubicBezTo>
                    <a:pt x="25733" y="17286"/>
                    <a:pt x="25495" y="17207"/>
                    <a:pt x="25257" y="17207"/>
                  </a:cubicBezTo>
                  <a:cubicBezTo>
                    <a:pt x="25100" y="17207"/>
                    <a:pt x="24943" y="17241"/>
                    <a:pt x="24802" y="17311"/>
                  </a:cubicBezTo>
                  <a:cubicBezTo>
                    <a:pt x="24422" y="17489"/>
                    <a:pt x="24195" y="17868"/>
                    <a:pt x="24195" y="18273"/>
                  </a:cubicBezTo>
                  <a:lnTo>
                    <a:pt x="24245" y="37532"/>
                  </a:lnTo>
                  <a:cubicBezTo>
                    <a:pt x="24220" y="39683"/>
                    <a:pt x="23764" y="41733"/>
                    <a:pt x="22929" y="43657"/>
                  </a:cubicBezTo>
                  <a:cubicBezTo>
                    <a:pt x="22701" y="44112"/>
                    <a:pt x="22879" y="44669"/>
                    <a:pt x="23309" y="44973"/>
                  </a:cubicBezTo>
                  <a:lnTo>
                    <a:pt x="23334" y="44973"/>
                  </a:lnTo>
                  <a:cubicBezTo>
                    <a:pt x="23515" y="45088"/>
                    <a:pt x="23715" y="45142"/>
                    <a:pt x="23911" y="45142"/>
                  </a:cubicBezTo>
                  <a:cubicBezTo>
                    <a:pt x="24320" y="45142"/>
                    <a:pt x="24715" y="44910"/>
                    <a:pt x="24903" y="44517"/>
                  </a:cubicBezTo>
                  <a:cubicBezTo>
                    <a:pt x="25865" y="42341"/>
                    <a:pt x="26371" y="39987"/>
                    <a:pt x="26396" y="37532"/>
                  </a:cubicBezTo>
                  <a:lnTo>
                    <a:pt x="26320" y="20323"/>
                  </a:lnTo>
                  <a:lnTo>
                    <a:pt x="26320" y="20323"/>
                  </a:lnTo>
                  <a:cubicBezTo>
                    <a:pt x="27383" y="20981"/>
                    <a:pt x="28497" y="21563"/>
                    <a:pt x="29661" y="22069"/>
                  </a:cubicBezTo>
                  <a:cubicBezTo>
                    <a:pt x="32496" y="23259"/>
                    <a:pt x="35482" y="23866"/>
                    <a:pt x="38569" y="23866"/>
                  </a:cubicBezTo>
                  <a:cubicBezTo>
                    <a:pt x="38873" y="23866"/>
                    <a:pt x="39151" y="23765"/>
                    <a:pt x="39354" y="23562"/>
                  </a:cubicBezTo>
                  <a:cubicBezTo>
                    <a:pt x="39556" y="23335"/>
                    <a:pt x="39658" y="23082"/>
                    <a:pt x="39658" y="22778"/>
                  </a:cubicBezTo>
                  <a:lnTo>
                    <a:pt x="39658" y="18501"/>
                  </a:lnTo>
                  <a:lnTo>
                    <a:pt x="39632" y="14325"/>
                  </a:lnTo>
                  <a:cubicBezTo>
                    <a:pt x="39632" y="13186"/>
                    <a:pt x="38569" y="13161"/>
                    <a:pt x="38569" y="13161"/>
                  </a:cubicBezTo>
                  <a:cubicBezTo>
                    <a:pt x="31888" y="13161"/>
                    <a:pt x="26422" y="7745"/>
                    <a:pt x="26346" y="1064"/>
                  </a:cubicBezTo>
                  <a:cubicBezTo>
                    <a:pt x="26346" y="558"/>
                    <a:pt x="25991" y="26"/>
                    <a:pt x="25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72;p59">
            <a:extLst>
              <a:ext uri="{FF2B5EF4-FFF2-40B4-BE49-F238E27FC236}">
                <a16:creationId xmlns:a16="http://schemas.microsoft.com/office/drawing/2014/main" id="{78098A1D-00A4-4768-A14F-87BCA909F209}"/>
              </a:ext>
            </a:extLst>
          </p:cNvPr>
          <p:cNvGrpSpPr/>
          <p:nvPr/>
        </p:nvGrpSpPr>
        <p:grpSpPr>
          <a:xfrm>
            <a:off x="4656625" y="1421609"/>
            <a:ext cx="320079" cy="266690"/>
            <a:chOff x="1865013" y="1904825"/>
            <a:chExt cx="320079" cy="266690"/>
          </a:xfrm>
        </p:grpSpPr>
        <p:sp>
          <p:nvSpPr>
            <p:cNvPr id="32" name="Google Shape;973;p59">
              <a:extLst>
                <a:ext uri="{FF2B5EF4-FFF2-40B4-BE49-F238E27FC236}">
                  <a16:creationId xmlns:a16="http://schemas.microsoft.com/office/drawing/2014/main" id="{F24F6CCD-30FC-4FCD-9C80-4410C23EB5AB}"/>
                </a:ext>
              </a:extLst>
            </p:cNvPr>
            <p:cNvSpPr/>
            <p:nvPr/>
          </p:nvSpPr>
          <p:spPr>
            <a:xfrm>
              <a:off x="1865013" y="1904825"/>
              <a:ext cx="320079" cy="266690"/>
            </a:xfrm>
            <a:custGeom>
              <a:avLst/>
              <a:gdLst/>
              <a:ahLst/>
              <a:cxnLst/>
              <a:rect l="l" t="t" r="r" b="b"/>
              <a:pathLst>
                <a:path w="55020" h="44973" extrusionOk="0">
                  <a:moveTo>
                    <a:pt x="15818" y="10526"/>
                  </a:moveTo>
                  <a:cubicBezTo>
                    <a:pt x="15420" y="10526"/>
                    <a:pt x="15039" y="10752"/>
                    <a:pt x="14856" y="11136"/>
                  </a:cubicBezTo>
                  <a:cubicBezTo>
                    <a:pt x="14603" y="11667"/>
                    <a:pt x="14856" y="12325"/>
                    <a:pt x="15388" y="12553"/>
                  </a:cubicBezTo>
                  <a:lnTo>
                    <a:pt x="15438" y="12579"/>
                  </a:lnTo>
                  <a:cubicBezTo>
                    <a:pt x="15590" y="12654"/>
                    <a:pt x="15742" y="12680"/>
                    <a:pt x="15894" y="12680"/>
                  </a:cubicBezTo>
                  <a:cubicBezTo>
                    <a:pt x="16299" y="12680"/>
                    <a:pt x="16679" y="12452"/>
                    <a:pt x="16856" y="12047"/>
                  </a:cubicBezTo>
                  <a:cubicBezTo>
                    <a:pt x="17109" y="11516"/>
                    <a:pt x="16856" y="10883"/>
                    <a:pt x="16324" y="10630"/>
                  </a:cubicBezTo>
                  <a:lnTo>
                    <a:pt x="16274" y="10630"/>
                  </a:lnTo>
                  <a:cubicBezTo>
                    <a:pt x="16126" y="10560"/>
                    <a:pt x="15971" y="10526"/>
                    <a:pt x="15818" y="10526"/>
                  </a:cubicBezTo>
                  <a:close/>
                  <a:moveTo>
                    <a:pt x="37659" y="1"/>
                  </a:moveTo>
                  <a:cubicBezTo>
                    <a:pt x="31104" y="1"/>
                    <a:pt x="25789" y="5315"/>
                    <a:pt x="25789" y="11870"/>
                  </a:cubicBezTo>
                  <a:cubicBezTo>
                    <a:pt x="25789" y="12300"/>
                    <a:pt x="25789" y="12730"/>
                    <a:pt x="25840" y="13186"/>
                  </a:cubicBezTo>
                  <a:cubicBezTo>
                    <a:pt x="24170" y="13009"/>
                    <a:pt x="22499" y="12705"/>
                    <a:pt x="20880" y="12275"/>
                  </a:cubicBezTo>
                  <a:cubicBezTo>
                    <a:pt x="20784" y="12250"/>
                    <a:pt x="20687" y="12238"/>
                    <a:pt x="20593" y="12238"/>
                  </a:cubicBezTo>
                  <a:cubicBezTo>
                    <a:pt x="20117" y="12238"/>
                    <a:pt x="19690" y="12544"/>
                    <a:pt x="19564" y="13009"/>
                  </a:cubicBezTo>
                  <a:cubicBezTo>
                    <a:pt x="19412" y="13591"/>
                    <a:pt x="19741" y="14173"/>
                    <a:pt x="20323" y="14325"/>
                  </a:cubicBezTo>
                  <a:cubicBezTo>
                    <a:pt x="22499" y="14932"/>
                    <a:pt x="24777" y="15286"/>
                    <a:pt x="27080" y="15413"/>
                  </a:cubicBezTo>
                  <a:cubicBezTo>
                    <a:pt x="27409" y="15413"/>
                    <a:pt x="27738" y="15286"/>
                    <a:pt x="27941" y="15033"/>
                  </a:cubicBezTo>
                  <a:cubicBezTo>
                    <a:pt x="28168" y="14780"/>
                    <a:pt x="28244" y="14426"/>
                    <a:pt x="28168" y="14097"/>
                  </a:cubicBezTo>
                  <a:cubicBezTo>
                    <a:pt x="28016" y="13363"/>
                    <a:pt x="27915" y="12629"/>
                    <a:pt x="27915" y="11870"/>
                  </a:cubicBezTo>
                  <a:cubicBezTo>
                    <a:pt x="27915" y="6505"/>
                    <a:pt x="32293" y="2152"/>
                    <a:pt x="37659" y="2152"/>
                  </a:cubicBezTo>
                  <a:cubicBezTo>
                    <a:pt x="40341" y="2152"/>
                    <a:pt x="42923" y="3265"/>
                    <a:pt x="44745" y="5214"/>
                  </a:cubicBezTo>
                  <a:cubicBezTo>
                    <a:pt x="44956" y="5447"/>
                    <a:pt x="45256" y="5556"/>
                    <a:pt x="45556" y="5556"/>
                  </a:cubicBezTo>
                  <a:cubicBezTo>
                    <a:pt x="45615" y="5556"/>
                    <a:pt x="45674" y="5551"/>
                    <a:pt x="45732" y="5543"/>
                  </a:cubicBezTo>
                  <a:cubicBezTo>
                    <a:pt x="47225" y="5239"/>
                    <a:pt x="48642" y="4809"/>
                    <a:pt x="50034" y="4252"/>
                  </a:cubicBezTo>
                  <a:lnTo>
                    <a:pt x="50034" y="4252"/>
                  </a:lnTo>
                  <a:cubicBezTo>
                    <a:pt x="49250" y="5315"/>
                    <a:pt x="48263" y="6226"/>
                    <a:pt x="47124" y="6935"/>
                  </a:cubicBezTo>
                  <a:cubicBezTo>
                    <a:pt x="46668" y="7188"/>
                    <a:pt x="46491" y="7719"/>
                    <a:pt x="46643" y="8200"/>
                  </a:cubicBezTo>
                  <a:cubicBezTo>
                    <a:pt x="46806" y="8644"/>
                    <a:pt x="47206" y="8915"/>
                    <a:pt x="47664" y="8915"/>
                  </a:cubicBezTo>
                  <a:cubicBezTo>
                    <a:pt x="47703" y="8915"/>
                    <a:pt x="47742" y="8913"/>
                    <a:pt x="47782" y="8909"/>
                  </a:cubicBezTo>
                  <a:cubicBezTo>
                    <a:pt x="48769" y="8782"/>
                    <a:pt x="49756" y="8605"/>
                    <a:pt x="50718" y="8352"/>
                  </a:cubicBezTo>
                  <a:lnTo>
                    <a:pt x="50718" y="8352"/>
                  </a:lnTo>
                  <a:cubicBezTo>
                    <a:pt x="49857" y="9289"/>
                    <a:pt x="48870" y="10124"/>
                    <a:pt x="47832" y="10858"/>
                  </a:cubicBezTo>
                  <a:cubicBezTo>
                    <a:pt x="47554" y="11085"/>
                    <a:pt x="47377" y="11414"/>
                    <a:pt x="47402" y="11769"/>
                  </a:cubicBezTo>
                  <a:lnTo>
                    <a:pt x="47427" y="13161"/>
                  </a:lnTo>
                  <a:cubicBezTo>
                    <a:pt x="47427" y="27738"/>
                    <a:pt x="36317" y="42821"/>
                    <a:pt x="17741" y="42821"/>
                  </a:cubicBezTo>
                  <a:cubicBezTo>
                    <a:pt x="13515" y="42821"/>
                    <a:pt x="9339" y="41910"/>
                    <a:pt x="5518" y="40189"/>
                  </a:cubicBezTo>
                  <a:cubicBezTo>
                    <a:pt x="10023" y="39835"/>
                    <a:pt x="14249" y="38215"/>
                    <a:pt x="17843" y="35406"/>
                  </a:cubicBezTo>
                  <a:cubicBezTo>
                    <a:pt x="18197" y="35128"/>
                    <a:pt x="18324" y="34647"/>
                    <a:pt x="18197" y="34217"/>
                  </a:cubicBezTo>
                  <a:cubicBezTo>
                    <a:pt x="18045" y="33786"/>
                    <a:pt x="17640" y="33508"/>
                    <a:pt x="17185" y="33483"/>
                  </a:cubicBezTo>
                  <a:cubicBezTo>
                    <a:pt x="13616" y="33407"/>
                    <a:pt x="10402" y="31382"/>
                    <a:pt x="8757" y="28295"/>
                  </a:cubicBezTo>
                  <a:lnTo>
                    <a:pt x="8757" y="28295"/>
                  </a:lnTo>
                  <a:cubicBezTo>
                    <a:pt x="8884" y="28320"/>
                    <a:pt x="9010" y="28320"/>
                    <a:pt x="9112" y="28320"/>
                  </a:cubicBezTo>
                  <a:cubicBezTo>
                    <a:pt x="10174" y="28320"/>
                    <a:pt x="11237" y="28168"/>
                    <a:pt x="12224" y="27915"/>
                  </a:cubicBezTo>
                  <a:cubicBezTo>
                    <a:pt x="12705" y="27788"/>
                    <a:pt x="13060" y="27333"/>
                    <a:pt x="13034" y="26852"/>
                  </a:cubicBezTo>
                  <a:cubicBezTo>
                    <a:pt x="13009" y="26346"/>
                    <a:pt x="12655" y="25916"/>
                    <a:pt x="12174" y="25814"/>
                  </a:cubicBezTo>
                  <a:cubicBezTo>
                    <a:pt x="8175" y="25005"/>
                    <a:pt x="5138" y="21791"/>
                    <a:pt x="4506" y="17843"/>
                  </a:cubicBezTo>
                  <a:lnTo>
                    <a:pt x="4506" y="17843"/>
                  </a:lnTo>
                  <a:cubicBezTo>
                    <a:pt x="5670" y="18298"/>
                    <a:pt x="6910" y="18526"/>
                    <a:pt x="8150" y="18551"/>
                  </a:cubicBezTo>
                  <a:cubicBezTo>
                    <a:pt x="8169" y="18552"/>
                    <a:pt x="8187" y="18553"/>
                    <a:pt x="8206" y="18553"/>
                  </a:cubicBezTo>
                  <a:cubicBezTo>
                    <a:pt x="8664" y="18553"/>
                    <a:pt x="9067" y="18255"/>
                    <a:pt x="9213" y="17817"/>
                  </a:cubicBezTo>
                  <a:cubicBezTo>
                    <a:pt x="9339" y="17362"/>
                    <a:pt x="9187" y="16856"/>
                    <a:pt x="8783" y="16602"/>
                  </a:cubicBezTo>
                  <a:cubicBezTo>
                    <a:pt x="6075" y="14780"/>
                    <a:pt x="4455" y="11769"/>
                    <a:pt x="4455" y="8504"/>
                  </a:cubicBezTo>
                  <a:cubicBezTo>
                    <a:pt x="4455" y="7289"/>
                    <a:pt x="4657" y="6100"/>
                    <a:pt x="5088" y="4986"/>
                  </a:cubicBezTo>
                  <a:cubicBezTo>
                    <a:pt x="6834" y="6910"/>
                    <a:pt x="8808" y="8631"/>
                    <a:pt x="10984" y="10073"/>
                  </a:cubicBezTo>
                  <a:cubicBezTo>
                    <a:pt x="11166" y="10197"/>
                    <a:pt x="11372" y="10256"/>
                    <a:pt x="11576" y="10256"/>
                  </a:cubicBezTo>
                  <a:cubicBezTo>
                    <a:pt x="11914" y="10256"/>
                    <a:pt x="12247" y="10094"/>
                    <a:pt x="12452" y="9795"/>
                  </a:cubicBezTo>
                  <a:cubicBezTo>
                    <a:pt x="12781" y="9289"/>
                    <a:pt x="12655" y="8631"/>
                    <a:pt x="12174" y="8302"/>
                  </a:cubicBezTo>
                  <a:cubicBezTo>
                    <a:pt x="9719" y="6657"/>
                    <a:pt x="7542" y="4657"/>
                    <a:pt x="5670" y="2380"/>
                  </a:cubicBezTo>
                  <a:cubicBezTo>
                    <a:pt x="5471" y="2137"/>
                    <a:pt x="5196" y="1990"/>
                    <a:pt x="4893" y="1990"/>
                  </a:cubicBezTo>
                  <a:cubicBezTo>
                    <a:pt x="4849" y="1990"/>
                    <a:pt x="4804" y="1993"/>
                    <a:pt x="4759" y="2000"/>
                  </a:cubicBezTo>
                  <a:cubicBezTo>
                    <a:pt x="4404" y="2000"/>
                    <a:pt x="4101" y="2202"/>
                    <a:pt x="3923" y="2506"/>
                  </a:cubicBezTo>
                  <a:cubicBezTo>
                    <a:pt x="2861" y="4303"/>
                    <a:pt x="2304" y="6378"/>
                    <a:pt x="2304" y="8504"/>
                  </a:cubicBezTo>
                  <a:cubicBezTo>
                    <a:pt x="2304" y="11111"/>
                    <a:pt x="3164" y="13591"/>
                    <a:pt x="4683" y="15615"/>
                  </a:cubicBezTo>
                  <a:cubicBezTo>
                    <a:pt x="4379" y="15489"/>
                    <a:pt x="4101" y="15362"/>
                    <a:pt x="3822" y="15185"/>
                  </a:cubicBezTo>
                  <a:cubicBezTo>
                    <a:pt x="3663" y="15100"/>
                    <a:pt x="3486" y="15055"/>
                    <a:pt x="3309" y="15055"/>
                  </a:cubicBezTo>
                  <a:cubicBezTo>
                    <a:pt x="3120" y="15055"/>
                    <a:pt x="2929" y="15106"/>
                    <a:pt x="2759" y="15211"/>
                  </a:cubicBezTo>
                  <a:cubicBezTo>
                    <a:pt x="2430" y="15413"/>
                    <a:pt x="2228" y="15767"/>
                    <a:pt x="2228" y="16147"/>
                  </a:cubicBezTo>
                  <a:lnTo>
                    <a:pt x="2228" y="16273"/>
                  </a:lnTo>
                  <a:cubicBezTo>
                    <a:pt x="2228" y="20221"/>
                    <a:pt x="4202" y="23840"/>
                    <a:pt x="7289" y="26017"/>
                  </a:cubicBezTo>
                  <a:cubicBezTo>
                    <a:pt x="7216" y="26002"/>
                    <a:pt x="7144" y="25995"/>
                    <a:pt x="7071" y="25995"/>
                  </a:cubicBezTo>
                  <a:cubicBezTo>
                    <a:pt x="6769" y="25995"/>
                    <a:pt x="6482" y="26121"/>
                    <a:pt x="6277" y="26346"/>
                  </a:cubicBezTo>
                  <a:cubicBezTo>
                    <a:pt x="6024" y="26650"/>
                    <a:pt x="5948" y="27029"/>
                    <a:pt x="6049" y="27384"/>
                  </a:cubicBezTo>
                  <a:cubicBezTo>
                    <a:pt x="7315" y="31306"/>
                    <a:pt x="10478" y="34217"/>
                    <a:pt x="14300" y="35229"/>
                  </a:cubicBezTo>
                  <a:cubicBezTo>
                    <a:pt x="11136" y="37127"/>
                    <a:pt x="7517" y="38114"/>
                    <a:pt x="3746" y="38114"/>
                  </a:cubicBezTo>
                  <a:cubicBezTo>
                    <a:pt x="2936" y="38114"/>
                    <a:pt x="2127" y="38063"/>
                    <a:pt x="1291" y="37987"/>
                  </a:cubicBezTo>
                  <a:cubicBezTo>
                    <a:pt x="1252" y="37983"/>
                    <a:pt x="1213" y="37982"/>
                    <a:pt x="1174" y="37982"/>
                  </a:cubicBezTo>
                  <a:cubicBezTo>
                    <a:pt x="716" y="37982"/>
                    <a:pt x="316" y="38253"/>
                    <a:pt x="153" y="38696"/>
                  </a:cubicBezTo>
                  <a:cubicBezTo>
                    <a:pt x="1" y="39152"/>
                    <a:pt x="178" y="39683"/>
                    <a:pt x="583" y="39936"/>
                  </a:cubicBezTo>
                  <a:cubicBezTo>
                    <a:pt x="5720" y="43226"/>
                    <a:pt x="11668" y="44972"/>
                    <a:pt x="17741" y="44972"/>
                  </a:cubicBezTo>
                  <a:cubicBezTo>
                    <a:pt x="22651" y="44972"/>
                    <a:pt x="27232" y="43985"/>
                    <a:pt x="31382" y="42062"/>
                  </a:cubicBezTo>
                  <a:cubicBezTo>
                    <a:pt x="35179" y="40290"/>
                    <a:pt x="38544" y="37785"/>
                    <a:pt x="41379" y="34571"/>
                  </a:cubicBezTo>
                  <a:cubicBezTo>
                    <a:pt x="46567" y="28674"/>
                    <a:pt x="49579" y="20854"/>
                    <a:pt x="49579" y="13135"/>
                  </a:cubicBezTo>
                  <a:lnTo>
                    <a:pt x="49579" y="13110"/>
                  </a:lnTo>
                  <a:lnTo>
                    <a:pt x="49553" y="12275"/>
                  </a:lnTo>
                  <a:cubicBezTo>
                    <a:pt x="51578" y="10731"/>
                    <a:pt x="53350" y="8858"/>
                    <a:pt x="54767" y="6732"/>
                  </a:cubicBezTo>
                  <a:cubicBezTo>
                    <a:pt x="55020" y="6328"/>
                    <a:pt x="54995" y="5796"/>
                    <a:pt x="54691" y="5442"/>
                  </a:cubicBezTo>
                  <a:cubicBezTo>
                    <a:pt x="54485" y="5202"/>
                    <a:pt x="54188" y="5067"/>
                    <a:pt x="53875" y="5067"/>
                  </a:cubicBezTo>
                  <a:cubicBezTo>
                    <a:pt x="53726" y="5067"/>
                    <a:pt x="53573" y="5098"/>
                    <a:pt x="53425" y="5163"/>
                  </a:cubicBezTo>
                  <a:cubicBezTo>
                    <a:pt x="52793" y="5442"/>
                    <a:pt x="52109" y="5695"/>
                    <a:pt x="51451" y="5923"/>
                  </a:cubicBezTo>
                  <a:cubicBezTo>
                    <a:pt x="52312" y="4809"/>
                    <a:pt x="52995" y="3544"/>
                    <a:pt x="53451" y="2177"/>
                  </a:cubicBezTo>
                  <a:cubicBezTo>
                    <a:pt x="53577" y="1772"/>
                    <a:pt x="53425" y="1291"/>
                    <a:pt x="53096" y="1013"/>
                  </a:cubicBezTo>
                  <a:cubicBezTo>
                    <a:pt x="52902" y="860"/>
                    <a:pt x="52668" y="783"/>
                    <a:pt x="52435" y="783"/>
                  </a:cubicBezTo>
                  <a:cubicBezTo>
                    <a:pt x="52244" y="783"/>
                    <a:pt x="52052" y="835"/>
                    <a:pt x="51882" y="937"/>
                  </a:cubicBezTo>
                  <a:cubicBezTo>
                    <a:pt x="50009" y="2051"/>
                    <a:pt x="47984" y="2835"/>
                    <a:pt x="45884" y="3316"/>
                  </a:cubicBezTo>
                  <a:cubicBezTo>
                    <a:pt x="43682" y="1190"/>
                    <a:pt x="40721" y="1"/>
                    <a:pt x="37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74;p59">
              <a:extLst>
                <a:ext uri="{FF2B5EF4-FFF2-40B4-BE49-F238E27FC236}">
                  <a16:creationId xmlns:a16="http://schemas.microsoft.com/office/drawing/2014/main" id="{AD909CD4-DCCD-4DE5-8F64-0BA32C09C9D0}"/>
                </a:ext>
              </a:extLst>
            </p:cNvPr>
            <p:cNvSpPr/>
            <p:nvPr/>
          </p:nvSpPr>
          <p:spPr>
            <a:xfrm>
              <a:off x="2089991" y="2058311"/>
              <a:ext cx="14282" cy="12637"/>
            </a:xfrm>
            <a:custGeom>
              <a:avLst/>
              <a:gdLst/>
              <a:ahLst/>
              <a:cxnLst/>
              <a:rect l="l" t="t" r="r" b="b"/>
              <a:pathLst>
                <a:path w="2455" h="2131" extrusionOk="0">
                  <a:moveTo>
                    <a:pt x="1211" y="0"/>
                  </a:moveTo>
                  <a:cubicBezTo>
                    <a:pt x="852" y="0"/>
                    <a:pt x="502" y="180"/>
                    <a:pt x="304" y="511"/>
                  </a:cubicBezTo>
                  <a:cubicBezTo>
                    <a:pt x="0" y="1017"/>
                    <a:pt x="177" y="1675"/>
                    <a:pt x="683" y="1978"/>
                  </a:cubicBezTo>
                  <a:cubicBezTo>
                    <a:pt x="860" y="2080"/>
                    <a:pt x="1038" y="2130"/>
                    <a:pt x="1215" y="2130"/>
                  </a:cubicBezTo>
                  <a:cubicBezTo>
                    <a:pt x="1594" y="2130"/>
                    <a:pt x="1949" y="1953"/>
                    <a:pt x="2151" y="1624"/>
                  </a:cubicBezTo>
                  <a:cubicBezTo>
                    <a:pt x="2455" y="1118"/>
                    <a:pt x="2303" y="460"/>
                    <a:pt x="1772" y="156"/>
                  </a:cubicBezTo>
                  <a:cubicBezTo>
                    <a:pt x="1596" y="51"/>
                    <a:pt x="1402" y="0"/>
                    <a:pt x="1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75;p59">
              <a:extLst>
                <a:ext uri="{FF2B5EF4-FFF2-40B4-BE49-F238E27FC236}">
                  <a16:creationId xmlns:a16="http://schemas.microsoft.com/office/drawing/2014/main" id="{9DE11EE3-D47C-4CA8-96E9-7E54C241FE54}"/>
                </a:ext>
              </a:extLst>
            </p:cNvPr>
            <p:cNvSpPr/>
            <p:nvPr/>
          </p:nvSpPr>
          <p:spPr>
            <a:xfrm>
              <a:off x="2037131" y="2076852"/>
              <a:ext cx="54039" cy="47221"/>
            </a:xfrm>
            <a:custGeom>
              <a:avLst/>
              <a:gdLst/>
              <a:ahLst/>
              <a:cxnLst/>
              <a:rect l="l" t="t" r="r" b="b"/>
              <a:pathLst>
                <a:path w="9289" h="7963" extrusionOk="0">
                  <a:moveTo>
                    <a:pt x="8107" y="0"/>
                  </a:moveTo>
                  <a:cubicBezTo>
                    <a:pt x="7793" y="0"/>
                    <a:pt x="7479" y="137"/>
                    <a:pt x="7264" y="395"/>
                  </a:cubicBezTo>
                  <a:cubicBezTo>
                    <a:pt x="5391" y="2648"/>
                    <a:pt x="3164" y="4546"/>
                    <a:pt x="684" y="5963"/>
                  </a:cubicBezTo>
                  <a:cubicBezTo>
                    <a:pt x="178" y="6267"/>
                    <a:pt x="1" y="6925"/>
                    <a:pt x="279" y="7431"/>
                  </a:cubicBezTo>
                  <a:cubicBezTo>
                    <a:pt x="481" y="7785"/>
                    <a:pt x="836" y="7962"/>
                    <a:pt x="1215" y="7962"/>
                  </a:cubicBezTo>
                  <a:cubicBezTo>
                    <a:pt x="1392" y="7962"/>
                    <a:pt x="1570" y="7912"/>
                    <a:pt x="1747" y="7836"/>
                  </a:cubicBezTo>
                  <a:cubicBezTo>
                    <a:pt x="4455" y="6267"/>
                    <a:pt x="6884" y="4217"/>
                    <a:pt x="8934" y="1736"/>
                  </a:cubicBezTo>
                  <a:cubicBezTo>
                    <a:pt x="9288" y="1281"/>
                    <a:pt x="9238" y="623"/>
                    <a:pt x="8782" y="243"/>
                  </a:cubicBezTo>
                  <a:cubicBezTo>
                    <a:pt x="8585" y="79"/>
                    <a:pt x="8346" y="0"/>
                    <a:pt x="8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76;p59">
            <a:extLst>
              <a:ext uri="{FF2B5EF4-FFF2-40B4-BE49-F238E27FC236}">
                <a16:creationId xmlns:a16="http://schemas.microsoft.com/office/drawing/2014/main" id="{711FB1E2-35AE-47EA-935F-CB1879096272}"/>
              </a:ext>
            </a:extLst>
          </p:cNvPr>
          <p:cNvGrpSpPr/>
          <p:nvPr/>
        </p:nvGrpSpPr>
        <p:grpSpPr>
          <a:xfrm>
            <a:off x="6170187" y="1432009"/>
            <a:ext cx="319960" cy="234639"/>
            <a:chOff x="3378575" y="1915225"/>
            <a:chExt cx="319960" cy="234639"/>
          </a:xfrm>
        </p:grpSpPr>
        <p:sp>
          <p:nvSpPr>
            <p:cNvPr id="36" name="Google Shape;977;p59">
              <a:extLst>
                <a:ext uri="{FF2B5EF4-FFF2-40B4-BE49-F238E27FC236}">
                  <a16:creationId xmlns:a16="http://schemas.microsoft.com/office/drawing/2014/main" id="{9165E461-175E-43D9-A6BC-01217C496207}"/>
                </a:ext>
              </a:extLst>
            </p:cNvPr>
            <p:cNvSpPr/>
            <p:nvPr/>
          </p:nvSpPr>
          <p:spPr>
            <a:xfrm>
              <a:off x="3534413" y="1915225"/>
              <a:ext cx="11207" cy="10920"/>
            </a:xfrm>
            <a:custGeom>
              <a:avLst/>
              <a:gdLst/>
              <a:ahLst/>
              <a:cxnLst/>
              <a:rect l="l" t="t" r="r" b="b"/>
              <a:pathLst>
                <a:path w="2405" h="2305" extrusionOk="0">
                  <a:moveTo>
                    <a:pt x="1165" y="0"/>
                  </a:moveTo>
                  <a:cubicBezTo>
                    <a:pt x="507" y="0"/>
                    <a:pt x="1" y="506"/>
                    <a:pt x="1" y="1164"/>
                  </a:cubicBezTo>
                  <a:cubicBezTo>
                    <a:pt x="1" y="1797"/>
                    <a:pt x="507" y="2303"/>
                    <a:pt x="1140" y="2303"/>
                  </a:cubicBezTo>
                  <a:lnTo>
                    <a:pt x="1241" y="2303"/>
                  </a:lnTo>
                  <a:cubicBezTo>
                    <a:pt x="1255" y="2304"/>
                    <a:pt x="1270" y="2304"/>
                    <a:pt x="1284" y="2304"/>
                  </a:cubicBezTo>
                  <a:cubicBezTo>
                    <a:pt x="1898" y="2304"/>
                    <a:pt x="2405" y="1783"/>
                    <a:pt x="2405" y="1164"/>
                  </a:cubicBezTo>
                  <a:cubicBezTo>
                    <a:pt x="2405" y="532"/>
                    <a:pt x="1899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8;p59">
              <a:extLst>
                <a:ext uri="{FF2B5EF4-FFF2-40B4-BE49-F238E27FC236}">
                  <a16:creationId xmlns:a16="http://schemas.microsoft.com/office/drawing/2014/main" id="{2DB4FD1E-1C5B-49EB-AD40-DFFD707921FF}"/>
                </a:ext>
              </a:extLst>
            </p:cNvPr>
            <p:cNvSpPr/>
            <p:nvPr/>
          </p:nvSpPr>
          <p:spPr>
            <a:xfrm>
              <a:off x="3378575" y="1915462"/>
              <a:ext cx="319960" cy="234402"/>
            </a:xfrm>
            <a:custGeom>
              <a:avLst/>
              <a:gdLst/>
              <a:ahLst/>
              <a:cxnLst/>
              <a:rect l="l" t="t" r="r" b="b"/>
              <a:pathLst>
                <a:path w="68661" h="49478" extrusionOk="0">
                  <a:moveTo>
                    <a:pt x="40220" y="0"/>
                  </a:moveTo>
                  <a:cubicBezTo>
                    <a:pt x="39583" y="0"/>
                    <a:pt x="39075" y="522"/>
                    <a:pt x="39075" y="1140"/>
                  </a:cubicBezTo>
                  <a:cubicBezTo>
                    <a:pt x="39075" y="1443"/>
                    <a:pt x="39177" y="1747"/>
                    <a:pt x="39404" y="1975"/>
                  </a:cubicBezTo>
                  <a:cubicBezTo>
                    <a:pt x="39607" y="2203"/>
                    <a:pt x="39911" y="2329"/>
                    <a:pt x="40214" y="2329"/>
                  </a:cubicBezTo>
                  <a:cubicBezTo>
                    <a:pt x="50464" y="2506"/>
                    <a:pt x="57499" y="2962"/>
                    <a:pt x="59954" y="3645"/>
                  </a:cubicBezTo>
                  <a:cubicBezTo>
                    <a:pt x="62409" y="4303"/>
                    <a:pt x="64358" y="6277"/>
                    <a:pt x="65016" y="8783"/>
                  </a:cubicBezTo>
                  <a:cubicBezTo>
                    <a:pt x="66332" y="13819"/>
                    <a:pt x="66357" y="24600"/>
                    <a:pt x="66357" y="24701"/>
                  </a:cubicBezTo>
                  <a:cubicBezTo>
                    <a:pt x="66357" y="24828"/>
                    <a:pt x="66332" y="35584"/>
                    <a:pt x="65016" y="40645"/>
                  </a:cubicBezTo>
                  <a:cubicBezTo>
                    <a:pt x="64358" y="43151"/>
                    <a:pt x="62409" y="45125"/>
                    <a:pt x="59954" y="45783"/>
                  </a:cubicBezTo>
                  <a:cubicBezTo>
                    <a:pt x="54994" y="47124"/>
                    <a:pt x="34545" y="47149"/>
                    <a:pt x="34343" y="47149"/>
                  </a:cubicBezTo>
                  <a:cubicBezTo>
                    <a:pt x="34140" y="47149"/>
                    <a:pt x="13692" y="47124"/>
                    <a:pt x="8731" y="45783"/>
                  </a:cubicBezTo>
                  <a:cubicBezTo>
                    <a:pt x="6276" y="45125"/>
                    <a:pt x="4328" y="43151"/>
                    <a:pt x="3670" y="40645"/>
                  </a:cubicBezTo>
                  <a:cubicBezTo>
                    <a:pt x="2354" y="35584"/>
                    <a:pt x="2328" y="24828"/>
                    <a:pt x="2328" y="24701"/>
                  </a:cubicBezTo>
                  <a:cubicBezTo>
                    <a:pt x="2328" y="24600"/>
                    <a:pt x="2354" y="13819"/>
                    <a:pt x="3670" y="8783"/>
                  </a:cubicBezTo>
                  <a:cubicBezTo>
                    <a:pt x="4328" y="6277"/>
                    <a:pt x="6276" y="4303"/>
                    <a:pt x="8731" y="3645"/>
                  </a:cubicBezTo>
                  <a:cubicBezTo>
                    <a:pt x="11262" y="2937"/>
                    <a:pt x="18475" y="2481"/>
                    <a:pt x="29053" y="2329"/>
                  </a:cubicBezTo>
                  <a:cubicBezTo>
                    <a:pt x="29357" y="2304"/>
                    <a:pt x="29661" y="2177"/>
                    <a:pt x="29863" y="1975"/>
                  </a:cubicBezTo>
                  <a:cubicBezTo>
                    <a:pt x="30091" y="1747"/>
                    <a:pt x="30192" y="1443"/>
                    <a:pt x="30192" y="1140"/>
                  </a:cubicBezTo>
                  <a:cubicBezTo>
                    <a:pt x="30192" y="507"/>
                    <a:pt x="29661" y="1"/>
                    <a:pt x="29028" y="1"/>
                  </a:cubicBezTo>
                  <a:lnTo>
                    <a:pt x="29003" y="1"/>
                  </a:lnTo>
                  <a:cubicBezTo>
                    <a:pt x="21385" y="127"/>
                    <a:pt x="11591" y="456"/>
                    <a:pt x="8124" y="1393"/>
                  </a:cubicBezTo>
                  <a:cubicBezTo>
                    <a:pt x="4859" y="2279"/>
                    <a:pt x="2303" y="4885"/>
                    <a:pt x="1417" y="8175"/>
                  </a:cubicBezTo>
                  <a:cubicBezTo>
                    <a:pt x="25" y="13541"/>
                    <a:pt x="0" y="24246"/>
                    <a:pt x="0" y="24701"/>
                  </a:cubicBezTo>
                  <a:cubicBezTo>
                    <a:pt x="0" y="25157"/>
                    <a:pt x="25" y="35887"/>
                    <a:pt x="1417" y="41227"/>
                  </a:cubicBezTo>
                  <a:cubicBezTo>
                    <a:pt x="2303" y="44542"/>
                    <a:pt x="4859" y="47124"/>
                    <a:pt x="8124" y="48010"/>
                  </a:cubicBezTo>
                  <a:cubicBezTo>
                    <a:pt x="13388" y="49452"/>
                    <a:pt x="33482" y="49477"/>
                    <a:pt x="34343" y="49477"/>
                  </a:cubicBezTo>
                  <a:cubicBezTo>
                    <a:pt x="35203" y="49477"/>
                    <a:pt x="55298" y="49452"/>
                    <a:pt x="60562" y="48010"/>
                  </a:cubicBezTo>
                  <a:cubicBezTo>
                    <a:pt x="63826" y="47124"/>
                    <a:pt x="66382" y="44542"/>
                    <a:pt x="67243" y="41227"/>
                  </a:cubicBezTo>
                  <a:cubicBezTo>
                    <a:pt x="68660" y="35887"/>
                    <a:pt x="68660" y="25157"/>
                    <a:pt x="68660" y="24701"/>
                  </a:cubicBezTo>
                  <a:cubicBezTo>
                    <a:pt x="68660" y="24246"/>
                    <a:pt x="68660" y="13515"/>
                    <a:pt x="67243" y="8175"/>
                  </a:cubicBezTo>
                  <a:cubicBezTo>
                    <a:pt x="66382" y="4885"/>
                    <a:pt x="63826" y="2279"/>
                    <a:pt x="60562" y="1393"/>
                  </a:cubicBezTo>
                  <a:cubicBezTo>
                    <a:pt x="57170" y="482"/>
                    <a:pt x="47655" y="127"/>
                    <a:pt x="40265" y="1"/>
                  </a:cubicBezTo>
                  <a:cubicBezTo>
                    <a:pt x="40250" y="0"/>
                    <a:pt x="40235" y="0"/>
                    <a:pt x="4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9;p59">
              <a:extLst>
                <a:ext uri="{FF2B5EF4-FFF2-40B4-BE49-F238E27FC236}">
                  <a16:creationId xmlns:a16="http://schemas.microsoft.com/office/drawing/2014/main" id="{04C6156C-1519-42E8-9190-AEB9011CAC34}"/>
                </a:ext>
              </a:extLst>
            </p:cNvPr>
            <p:cNvSpPr/>
            <p:nvPr/>
          </p:nvSpPr>
          <p:spPr>
            <a:xfrm>
              <a:off x="3408772" y="2016555"/>
              <a:ext cx="10858" cy="62947"/>
            </a:xfrm>
            <a:custGeom>
              <a:avLst/>
              <a:gdLst/>
              <a:ahLst/>
              <a:cxnLst/>
              <a:rect l="l" t="t" r="r" b="b"/>
              <a:pathLst>
                <a:path w="2330" h="13287" extrusionOk="0">
                  <a:moveTo>
                    <a:pt x="1165" y="0"/>
                  </a:moveTo>
                  <a:cubicBezTo>
                    <a:pt x="532" y="0"/>
                    <a:pt x="1" y="506"/>
                    <a:pt x="1" y="1139"/>
                  </a:cubicBezTo>
                  <a:lnTo>
                    <a:pt x="1" y="12148"/>
                  </a:lnTo>
                  <a:cubicBezTo>
                    <a:pt x="1" y="12781"/>
                    <a:pt x="532" y="13287"/>
                    <a:pt x="1165" y="13287"/>
                  </a:cubicBezTo>
                  <a:cubicBezTo>
                    <a:pt x="1798" y="13287"/>
                    <a:pt x="2329" y="12781"/>
                    <a:pt x="2329" y="12148"/>
                  </a:cubicBezTo>
                  <a:lnTo>
                    <a:pt x="2329" y="1139"/>
                  </a:lnTo>
                  <a:cubicBezTo>
                    <a:pt x="2329" y="506"/>
                    <a:pt x="1798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80;p59">
              <a:extLst>
                <a:ext uri="{FF2B5EF4-FFF2-40B4-BE49-F238E27FC236}">
                  <a16:creationId xmlns:a16="http://schemas.microsoft.com/office/drawing/2014/main" id="{55279253-9B77-4372-8185-CCFF1BE1B8D8}"/>
                </a:ext>
              </a:extLst>
            </p:cNvPr>
            <p:cNvSpPr/>
            <p:nvPr/>
          </p:nvSpPr>
          <p:spPr>
            <a:xfrm>
              <a:off x="3408772" y="1987414"/>
              <a:ext cx="10858" cy="11034"/>
            </a:xfrm>
            <a:custGeom>
              <a:avLst/>
              <a:gdLst/>
              <a:ahLst/>
              <a:cxnLst/>
              <a:rect l="l" t="t" r="r" b="b"/>
              <a:pathLst>
                <a:path w="2330" h="2329" extrusionOk="0">
                  <a:moveTo>
                    <a:pt x="1165" y="1"/>
                  </a:moveTo>
                  <a:cubicBezTo>
                    <a:pt x="532" y="1"/>
                    <a:pt x="1" y="532"/>
                    <a:pt x="1" y="1165"/>
                  </a:cubicBezTo>
                  <a:cubicBezTo>
                    <a:pt x="1" y="1823"/>
                    <a:pt x="532" y="2329"/>
                    <a:pt x="1165" y="2329"/>
                  </a:cubicBezTo>
                  <a:cubicBezTo>
                    <a:pt x="1798" y="2329"/>
                    <a:pt x="2329" y="1823"/>
                    <a:pt x="2329" y="1190"/>
                  </a:cubicBezTo>
                  <a:cubicBezTo>
                    <a:pt x="2329" y="532"/>
                    <a:pt x="1798" y="1"/>
                    <a:pt x="1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81;p59">
              <a:extLst>
                <a:ext uri="{FF2B5EF4-FFF2-40B4-BE49-F238E27FC236}">
                  <a16:creationId xmlns:a16="http://schemas.microsoft.com/office/drawing/2014/main" id="{CDBDBDB6-2D99-482B-8F4F-3E400437B0C7}"/>
                </a:ext>
              </a:extLst>
            </p:cNvPr>
            <p:cNvSpPr/>
            <p:nvPr/>
          </p:nvSpPr>
          <p:spPr>
            <a:xfrm>
              <a:off x="3503153" y="1982017"/>
              <a:ext cx="88689" cy="102993"/>
            </a:xfrm>
            <a:custGeom>
              <a:avLst/>
              <a:gdLst/>
              <a:ahLst/>
              <a:cxnLst/>
              <a:rect l="l" t="t" r="r" b="b"/>
              <a:pathLst>
                <a:path w="19032" h="21740" extrusionOk="0">
                  <a:moveTo>
                    <a:pt x="2496" y="3303"/>
                  </a:moveTo>
                  <a:cubicBezTo>
                    <a:pt x="2531" y="3303"/>
                    <a:pt x="2569" y="3316"/>
                    <a:pt x="2607" y="3341"/>
                  </a:cubicBezTo>
                  <a:lnTo>
                    <a:pt x="15286" y="10706"/>
                  </a:lnTo>
                  <a:cubicBezTo>
                    <a:pt x="15337" y="10731"/>
                    <a:pt x="15387" y="10807"/>
                    <a:pt x="15387" y="10858"/>
                  </a:cubicBezTo>
                  <a:cubicBezTo>
                    <a:pt x="15387" y="10934"/>
                    <a:pt x="15337" y="11010"/>
                    <a:pt x="15286" y="11035"/>
                  </a:cubicBezTo>
                  <a:lnTo>
                    <a:pt x="2607" y="18399"/>
                  </a:lnTo>
                  <a:cubicBezTo>
                    <a:pt x="2556" y="18425"/>
                    <a:pt x="2531" y="18425"/>
                    <a:pt x="2506" y="18425"/>
                  </a:cubicBezTo>
                  <a:cubicBezTo>
                    <a:pt x="2480" y="18425"/>
                    <a:pt x="2430" y="18425"/>
                    <a:pt x="2404" y="18399"/>
                  </a:cubicBezTo>
                  <a:cubicBezTo>
                    <a:pt x="2354" y="18374"/>
                    <a:pt x="2303" y="18298"/>
                    <a:pt x="2303" y="18248"/>
                  </a:cubicBezTo>
                  <a:lnTo>
                    <a:pt x="2303" y="3493"/>
                  </a:lnTo>
                  <a:cubicBezTo>
                    <a:pt x="2303" y="3443"/>
                    <a:pt x="2354" y="3367"/>
                    <a:pt x="2404" y="3341"/>
                  </a:cubicBezTo>
                  <a:cubicBezTo>
                    <a:pt x="2430" y="3316"/>
                    <a:pt x="2461" y="3303"/>
                    <a:pt x="2496" y="3303"/>
                  </a:cubicBezTo>
                  <a:close/>
                  <a:moveTo>
                    <a:pt x="1164" y="1"/>
                  </a:moveTo>
                  <a:cubicBezTo>
                    <a:pt x="962" y="1"/>
                    <a:pt x="759" y="51"/>
                    <a:pt x="582" y="153"/>
                  </a:cubicBezTo>
                  <a:cubicBezTo>
                    <a:pt x="228" y="355"/>
                    <a:pt x="0" y="735"/>
                    <a:pt x="0" y="1165"/>
                  </a:cubicBezTo>
                  <a:lnTo>
                    <a:pt x="0" y="20576"/>
                  </a:lnTo>
                  <a:cubicBezTo>
                    <a:pt x="0" y="20981"/>
                    <a:pt x="228" y="21386"/>
                    <a:pt x="582" y="21588"/>
                  </a:cubicBezTo>
                  <a:cubicBezTo>
                    <a:pt x="759" y="21689"/>
                    <a:pt x="962" y="21740"/>
                    <a:pt x="1164" y="21740"/>
                  </a:cubicBezTo>
                  <a:cubicBezTo>
                    <a:pt x="1367" y="21740"/>
                    <a:pt x="1569" y="21689"/>
                    <a:pt x="1746" y="21588"/>
                  </a:cubicBezTo>
                  <a:lnTo>
                    <a:pt x="18450" y="11870"/>
                  </a:lnTo>
                  <a:cubicBezTo>
                    <a:pt x="18804" y="11668"/>
                    <a:pt x="19032" y="11288"/>
                    <a:pt x="19032" y="10858"/>
                  </a:cubicBezTo>
                  <a:cubicBezTo>
                    <a:pt x="19032" y="10453"/>
                    <a:pt x="18804" y="10073"/>
                    <a:pt x="18450" y="9871"/>
                  </a:cubicBezTo>
                  <a:lnTo>
                    <a:pt x="1746" y="153"/>
                  </a:lnTo>
                  <a:cubicBezTo>
                    <a:pt x="1544" y="51"/>
                    <a:pt x="1367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6939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300" name="Google Shape;300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166537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16654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04" name="Google Shape;304;p32"/>
          <p:cNvGrpSpPr/>
          <p:nvPr/>
        </p:nvGrpSpPr>
        <p:grpSpPr>
          <a:xfrm>
            <a:off x="7388352" y="715199"/>
            <a:ext cx="804013" cy="347602"/>
            <a:chOff x="7388352" y="736317"/>
            <a:chExt cx="804013" cy="347602"/>
          </a:xfrm>
        </p:grpSpPr>
        <p:sp>
          <p:nvSpPr>
            <p:cNvPr id="305" name="Google Shape;305;p32"/>
            <p:cNvSpPr/>
            <p:nvPr/>
          </p:nvSpPr>
          <p:spPr>
            <a:xfrm>
              <a:off x="7957553" y="736317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388352" y="904635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7" name="Google Shape;307;p3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8" name="Google Shape;308;p32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09" name="Google Shape;309;p32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2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sz="1800"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Mockups</a:t>
            </a:r>
            <a:endParaRPr sz="1800"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32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Base de Datos</a:t>
            </a:r>
            <a:endParaRPr sz="1800" dirty="0"/>
          </a:p>
        </p:txBody>
      </p:sp>
      <p:sp>
        <p:nvSpPr>
          <p:cNvPr id="319" name="Google Shape;319;p32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Historias de Usuario</a:t>
            </a:r>
            <a:endParaRPr sz="1800"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9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2" name="Google Shape;322;p32"/>
          <p:cNvSpPr txBox="1">
            <a:spLocks noGrp="1"/>
          </p:cNvSpPr>
          <p:nvPr>
            <p:ph type="title" idx="13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title" idx="14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15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Introducción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01</a:t>
            </a:r>
            <a:endParaRPr sz="400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C40CC379-BA21-4690-92C7-8E555FB64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348"/>
          <a:stretch/>
        </p:blipFill>
        <p:spPr bwMode="auto">
          <a:xfrm>
            <a:off x="715350" y="548825"/>
            <a:ext cx="2857500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Introduction</a:t>
            </a:r>
            <a:endParaRPr sz="4200"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1707614" y="2468624"/>
            <a:ext cx="5728772" cy="14423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EC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librería “Entrelíneas” ubicada en Quito requiere una aplicación que permite leer novelas de forma gratuita desde un dispositivo móvil, además cuenta con la opción de comprar monedas.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NovelApp</a:t>
            </a:r>
            <a:endParaRPr sz="2700" dirty="0"/>
          </a:p>
        </p:txBody>
      </p:sp>
      <p:grpSp>
        <p:nvGrpSpPr>
          <p:cNvPr id="352" name="Google Shape;352;p35"/>
          <p:cNvGrpSpPr/>
          <p:nvPr/>
        </p:nvGrpSpPr>
        <p:grpSpPr>
          <a:xfrm>
            <a:off x="6358100" y="4050574"/>
            <a:ext cx="804013" cy="347602"/>
            <a:chOff x="6358100" y="4071692"/>
            <a:chExt cx="804013" cy="347602"/>
          </a:xfrm>
        </p:grpSpPr>
        <p:sp>
          <p:nvSpPr>
            <p:cNvPr id="353" name="Google Shape;353;p35"/>
            <p:cNvSpPr/>
            <p:nvPr/>
          </p:nvSpPr>
          <p:spPr>
            <a:xfrm>
              <a:off x="6927301" y="4071692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6358100" y="4240010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35"/>
          <p:cNvSpPr txBox="1">
            <a:spLocks noGrp="1"/>
          </p:cNvSpPr>
          <p:nvPr>
            <p:ph type="body" idx="1"/>
          </p:nvPr>
        </p:nvSpPr>
        <p:spPr>
          <a:xfrm>
            <a:off x="1795749" y="2005070"/>
            <a:ext cx="5541485" cy="2313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Una vez que el usuario ingrese a la aplicación tendrá su disposición las siguientes actividades: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buscar una novela por medio del nombre o autor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más populares. 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clasificadas por su género.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comprar monedas para apoyar a los autores.</a:t>
            </a:r>
            <a:endParaRPr dirty="0"/>
          </a:p>
        </p:txBody>
      </p:sp>
      <p:cxnSp>
        <p:nvCxnSpPr>
          <p:cNvPr id="356" name="Google Shape;356;p35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3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Nuestro Equipo</a:t>
            </a:r>
            <a:endParaRPr sz="2700" dirty="0"/>
          </a:p>
        </p:txBody>
      </p:sp>
      <p:pic>
        <p:nvPicPr>
          <p:cNvPr id="363" name="Google Shape;363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218622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54987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67" name="Google Shape;367;p36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68" name="Google Shape;368;p36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36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3" name="Google Shape;373;p36"/>
          <p:cNvSpPr txBox="1">
            <a:spLocks noGrp="1"/>
          </p:cNvSpPr>
          <p:nvPr>
            <p:ph type="subTitle" idx="2"/>
          </p:nvPr>
        </p:nvSpPr>
        <p:spPr>
          <a:xfrm>
            <a:off x="149629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Facunda Andrés</a:t>
            </a:r>
            <a:endParaRPr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5" name="Google Shape;375;p36"/>
          <p:cNvSpPr txBox="1">
            <a:spLocks noGrp="1"/>
          </p:cNvSpPr>
          <p:nvPr>
            <p:ph type="subTitle" idx="4"/>
          </p:nvPr>
        </p:nvSpPr>
        <p:spPr>
          <a:xfrm>
            <a:off x="485994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F46F8E-FD64-4D77-85B5-113944B71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125" y="1714912"/>
            <a:ext cx="1407900" cy="1402800"/>
          </a:xfrm>
          <a:prstGeom prst="rect">
            <a:avLst/>
          </a:prstGeom>
        </p:spPr>
      </p:pic>
      <p:pic>
        <p:nvPicPr>
          <p:cNvPr id="5" name="Imagen 4" descr="Un joven con una sudadera de color gris&#10;&#10;Descripción generada automáticamente con confianza media">
            <a:extLst>
              <a:ext uri="{FF2B5EF4-FFF2-40B4-BE49-F238E27FC236}">
                <a16:creationId xmlns:a16="http://schemas.microsoft.com/office/drawing/2014/main" id="{6FCE1010-BC3A-416E-A484-0EC91CF5EA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7"/>
          <a:stretch/>
        </p:blipFill>
        <p:spPr>
          <a:xfrm>
            <a:off x="5554977" y="1693674"/>
            <a:ext cx="1407899" cy="14240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Base de Datos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89E3C79-F35B-44F6-9B1C-2FDF2C651C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968"/>
          <a:stretch/>
        </p:blipFill>
        <p:spPr>
          <a:xfrm>
            <a:off x="715350" y="548825"/>
            <a:ext cx="2857500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4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41"/>
          <p:cNvPicPr preferRelativeResize="0"/>
          <p:nvPr/>
        </p:nvPicPr>
        <p:blipFill rotWithShape="1">
          <a:blip r:embed="rId3">
            <a:alphaModFix/>
          </a:blip>
          <a:srcRect r="43019"/>
          <a:stretch/>
        </p:blipFill>
        <p:spPr>
          <a:xfrm>
            <a:off x="3479800" y="1861338"/>
            <a:ext cx="2125200" cy="2108700"/>
          </a:xfrm>
          <a:prstGeom prst="roundRect">
            <a:avLst>
              <a:gd name="adj" fmla="val 10254"/>
            </a:avLst>
          </a:prstGeom>
          <a:noFill/>
          <a:ln>
            <a:noFill/>
          </a:ln>
        </p:spPr>
      </p:pic>
      <p:cxnSp>
        <p:nvCxnSpPr>
          <p:cNvPr id="437" name="Google Shape;437;p41"/>
          <p:cNvCxnSpPr/>
          <p:nvPr/>
        </p:nvCxnSpPr>
        <p:spPr>
          <a:xfrm>
            <a:off x="4542400" y="1864163"/>
            <a:ext cx="0" cy="210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1"/>
          <p:cNvCxnSpPr/>
          <p:nvPr/>
        </p:nvCxnSpPr>
        <p:spPr>
          <a:xfrm>
            <a:off x="3479800" y="2918513"/>
            <a:ext cx="2125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41"/>
          <p:cNvSpPr txBox="1"/>
          <p:nvPr/>
        </p:nvSpPr>
        <p:spPr>
          <a:xfrm>
            <a:off x="34798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45433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A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34798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2" name="Google Shape;442;p41"/>
          <p:cNvSpPr txBox="1"/>
          <p:nvPr/>
        </p:nvSpPr>
        <p:spPr>
          <a:xfrm>
            <a:off x="45433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G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43" name="Google Shape;443;p41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" name="Google Shape;444;p4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Entidades</a:t>
            </a:r>
            <a:endParaRPr dirty="0"/>
          </a:p>
        </p:txBody>
      </p:sp>
      <p:sp>
        <p:nvSpPr>
          <p:cNvPr id="445" name="Google Shape;445;p41"/>
          <p:cNvSpPr txBox="1"/>
          <p:nvPr/>
        </p:nvSpPr>
        <p:spPr>
          <a:xfrm>
            <a:off x="1120875" y="2199729"/>
            <a:ext cx="2125200" cy="71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Contraseña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Monedas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6" name="Google Shape;446;p41"/>
          <p:cNvSpPr txBox="1"/>
          <p:nvPr/>
        </p:nvSpPr>
        <p:spPr>
          <a:xfrm>
            <a:off x="112087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7" name="Google Shape;447;p41"/>
          <p:cNvSpPr txBox="1"/>
          <p:nvPr/>
        </p:nvSpPr>
        <p:spPr>
          <a:xfrm>
            <a:off x="112087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Título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Likes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8" name="Google Shape;448;p41"/>
          <p:cNvSpPr txBox="1"/>
          <p:nvPr/>
        </p:nvSpPr>
        <p:spPr>
          <a:xfrm>
            <a:off x="1034475" y="3147775"/>
            <a:ext cx="2286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9" name="Google Shape;449;p41"/>
          <p:cNvSpPr txBox="1"/>
          <p:nvPr/>
        </p:nvSpPr>
        <p:spPr>
          <a:xfrm>
            <a:off x="5838725" y="21997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Seguidores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583872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1" name="Google Shape;451;p41"/>
          <p:cNvSpPr txBox="1"/>
          <p:nvPr/>
        </p:nvSpPr>
        <p:spPr>
          <a:xfrm>
            <a:off x="583872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Tipo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2" name="Google Shape;452;p41"/>
          <p:cNvSpPr txBox="1"/>
          <p:nvPr/>
        </p:nvSpPr>
        <p:spPr>
          <a:xfrm>
            <a:off x="5838725" y="31477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Género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453" name="Google Shape;453;p41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454" name="Google Shape;454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1F218FB-0D91-41E8-B363-12AF0720D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98" y="498517"/>
            <a:ext cx="7764203" cy="4146464"/>
          </a:xfrm>
          <a:prstGeom prst="rect">
            <a:avLst/>
          </a:prstGeom>
        </p:spPr>
      </p:pic>
      <p:grpSp>
        <p:nvGrpSpPr>
          <p:cNvPr id="616" name="Google Shape;616;p48"/>
          <p:cNvGrpSpPr/>
          <p:nvPr/>
        </p:nvGrpSpPr>
        <p:grpSpPr>
          <a:xfrm>
            <a:off x="5895701" y="2472597"/>
            <a:ext cx="397290" cy="397290"/>
            <a:chOff x="5293688" y="1271750"/>
            <a:chExt cx="397290" cy="397290"/>
          </a:xfrm>
          <a:solidFill>
            <a:schemeClr val="tx1"/>
          </a:solidFill>
        </p:grpSpPr>
        <p:sp>
          <p:nvSpPr>
            <p:cNvPr id="617" name="Google Shape;617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5293688" y="14464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</p:grpSp>
      <p:sp>
        <p:nvSpPr>
          <p:cNvPr id="623" name="Google Shape;623;p48"/>
          <p:cNvSpPr txBox="1">
            <a:spLocks noGrp="1"/>
          </p:cNvSpPr>
          <p:nvPr>
            <p:ph type="body" idx="1"/>
          </p:nvPr>
        </p:nvSpPr>
        <p:spPr>
          <a:xfrm>
            <a:off x="5895701" y="2472597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Modelo Relacional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vie Review App by Slidesgo">
  <a:themeElements>
    <a:clrScheme name="Simple Light">
      <a:dk1>
        <a:srgbClr val="171715"/>
      </a:dk1>
      <a:lt1>
        <a:srgbClr val="FFFFFF"/>
      </a:lt1>
      <a:dk2>
        <a:srgbClr val="FFADF9"/>
      </a:dk2>
      <a:lt2>
        <a:srgbClr val="FFF0B9"/>
      </a:lt2>
      <a:accent1>
        <a:srgbClr val="46FCDD"/>
      </a:accent1>
      <a:accent2>
        <a:srgbClr val="37B1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Office PowerPoint</Application>
  <PresentationFormat>Presentación en pantalla (16:9)</PresentationFormat>
  <Paragraphs>131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Krona One</vt:lpstr>
      <vt:lpstr>Zen Kaku Gothic Antique</vt:lpstr>
      <vt:lpstr>Calibri</vt:lpstr>
      <vt:lpstr>Movie Review App by Slidesgo</vt:lpstr>
      <vt:lpstr>Proyecto IB NovelApp</vt:lpstr>
      <vt:lpstr>Table of contents</vt:lpstr>
      <vt:lpstr>Introducción</vt:lpstr>
      <vt:lpstr>Introduction</vt:lpstr>
      <vt:lpstr>NovelApp</vt:lpstr>
      <vt:lpstr>Nuestro Equipo</vt:lpstr>
      <vt:lpstr>Base de Datos</vt:lpstr>
      <vt:lpstr>Entidades</vt:lpstr>
      <vt:lpstr>Presentación de PowerPoint</vt:lpstr>
      <vt:lpstr>Mockups</vt:lpstr>
      <vt:lpstr>Resumen del producto</vt:lpstr>
      <vt:lpstr>Scrum</vt:lpstr>
      <vt:lpstr>Sprints</vt:lpstr>
      <vt:lpstr>Historias de Usuario</vt:lpstr>
      <vt:lpstr>Scrum</vt:lpstr>
      <vt:lpstr>Scrum</vt:lpstr>
      <vt:lpstr>Scrum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IB NovelApp</dc:title>
  <cp:lastModifiedBy>CRISTHIAN FERNANDO TOHASA PASPUEZAN</cp:lastModifiedBy>
  <cp:revision>1</cp:revision>
  <dcterms:modified xsi:type="dcterms:W3CDTF">2022-01-18T19:01:17Z</dcterms:modified>
</cp:coreProperties>
</file>